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20"/>
  </p:notesMasterIdLst>
  <p:sldIdLst>
    <p:sldId id="277" r:id="rId2"/>
    <p:sldId id="257" r:id="rId3"/>
    <p:sldId id="258" r:id="rId4"/>
    <p:sldId id="259" r:id="rId5"/>
    <p:sldId id="260" r:id="rId6"/>
    <p:sldId id="262" r:id="rId7"/>
    <p:sldId id="264" r:id="rId8"/>
    <p:sldId id="265" r:id="rId9"/>
    <p:sldId id="275" r:id="rId10"/>
    <p:sldId id="267" r:id="rId11"/>
    <p:sldId id="268" r:id="rId12"/>
    <p:sldId id="270" r:id="rId13"/>
    <p:sldId id="269" r:id="rId14"/>
    <p:sldId id="272" r:id="rId15"/>
    <p:sldId id="273" r:id="rId16"/>
    <p:sldId id="271" r:id="rId17"/>
    <p:sldId id="274" r:id="rId18"/>
    <p:sldId id="276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inimized" horzBarState="maximized">
    <p:restoredLeft sz="18946" autoAdjust="0"/>
    <p:restoredTop sz="86343" autoAdjust="0"/>
  </p:normalViewPr>
  <p:slideViewPr>
    <p:cSldViewPr>
      <p:cViewPr varScale="1">
        <p:scale>
          <a:sx n="70" d="100"/>
          <a:sy n="70" d="100"/>
        </p:scale>
        <p:origin x="-1762" y="-6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4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3EC9FF0-CAD3-4ABA-A644-958883194CEF}" type="doc">
      <dgm:prSet loTypeId="urn:microsoft.com/office/officeart/2005/8/layout/hierarchy5" loCatId="hierarchy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7DAAA637-B7C8-4341-91D4-8BF1CC540EFD}">
      <dgm:prSet phldrT="[Текст]"/>
      <dgm:spPr/>
      <dgm:t>
        <a:bodyPr/>
        <a:lstStyle/>
        <a:p>
          <a:r>
            <a:rPr lang="ru-RU" dirty="0" smtClean="0"/>
            <a:t>Россия</a:t>
          </a:r>
          <a:endParaRPr lang="ru-RU" dirty="0"/>
        </a:p>
      </dgm:t>
    </dgm:pt>
    <dgm:pt modelId="{5DC7EAA2-589B-4D8A-94E7-C4ADF716BDB2}" type="parTrans" cxnId="{F27157F1-2C10-4276-AC88-F600C9143672}">
      <dgm:prSet/>
      <dgm:spPr/>
      <dgm:t>
        <a:bodyPr/>
        <a:lstStyle/>
        <a:p>
          <a:endParaRPr lang="ru-RU"/>
        </a:p>
      </dgm:t>
    </dgm:pt>
    <dgm:pt modelId="{5E73ABC9-7B0C-4846-8852-3ABA1DA04F05}" type="sibTrans" cxnId="{F27157F1-2C10-4276-AC88-F600C9143672}">
      <dgm:prSet/>
      <dgm:spPr/>
      <dgm:t>
        <a:bodyPr/>
        <a:lstStyle/>
        <a:p>
          <a:endParaRPr lang="ru-RU"/>
        </a:p>
      </dgm:t>
    </dgm:pt>
    <dgm:pt modelId="{8C5EDD4F-8BD4-473E-B58A-294926E94EA4}">
      <dgm:prSet phldrT="[Текст]"/>
      <dgm:spPr/>
      <dgm:t>
        <a:bodyPr/>
        <a:lstStyle/>
        <a:p>
          <a:r>
            <a:rPr lang="ru-RU" dirty="0" smtClean="0"/>
            <a:t>Западная экономическая зона  (Европейская часть России)</a:t>
          </a:r>
          <a:endParaRPr lang="ru-RU" dirty="0"/>
        </a:p>
      </dgm:t>
    </dgm:pt>
    <dgm:pt modelId="{68F7867E-94A0-4D85-84C7-0C9CBDC3C031}" type="parTrans" cxnId="{7EC23FEC-9174-4A2F-8B64-E0C193E7DBB2}">
      <dgm:prSet/>
      <dgm:spPr/>
      <dgm:t>
        <a:bodyPr/>
        <a:lstStyle/>
        <a:p>
          <a:endParaRPr lang="ru-RU" dirty="0"/>
        </a:p>
      </dgm:t>
    </dgm:pt>
    <dgm:pt modelId="{73CA4DC6-0D39-4FE5-BE80-EFC97145FCEC}" type="sibTrans" cxnId="{7EC23FEC-9174-4A2F-8B64-E0C193E7DBB2}">
      <dgm:prSet/>
      <dgm:spPr/>
      <dgm:t>
        <a:bodyPr/>
        <a:lstStyle/>
        <a:p>
          <a:endParaRPr lang="ru-RU"/>
        </a:p>
      </dgm:t>
    </dgm:pt>
    <dgm:pt modelId="{0BEAC018-098B-4F62-BCC5-452A5F4322C5}">
      <dgm:prSet phldrT="[Текст]"/>
      <dgm:spPr/>
      <dgm:t>
        <a:bodyPr/>
        <a:lstStyle/>
        <a:p>
          <a:r>
            <a:rPr lang="ru-RU" dirty="0" smtClean="0"/>
            <a:t>Север Европейской части России</a:t>
          </a:r>
          <a:endParaRPr lang="ru-RU" dirty="0"/>
        </a:p>
      </dgm:t>
    </dgm:pt>
    <dgm:pt modelId="{C4FC5A4C-5D16-4414-B11D-667C026B2FF3}" type="parTrans" cxnId="{EE60274C-C08F-40C5-9848-ECBDFAEF5D1A}">
      <dgm:prSet/>
      <dgm:spPr/>
      <dgm:t>
        <a:bodyPr/>
        <a:lstStyle/>
        <a:p>
          <a:endParaRPr lang="ru-RU" dirty="0"/>
        </a:p>
      </dgm:t>
    </dgm:pt>
    <dgm:pt modelId="{E5D022BC-9C5F-4767-9154-05166F377EE1}" type="sibTrans" cxnId="{EE60274C-C08F-40C5-9848-ECBDFAEF5D1A}">
      <dgm:prSet/>
      <dgm:spPr/>
      <dgm:t>
        <a:bodyPr/>
        <a:lstStyle/>
        <a:p>
          <a:endParaRPr lang="ru-RU"/>
        </a:p>
      </dgm:t>
    </dgm:pt>
    <dgm:pt modelId="{71A46735-00B8-41F7-9DB6-7F9D422F1E6E}">
      <dgm:prSet phldrT="[Текст]"/>
      <dgm:spPr/>
      <dgm:t>
        <a:bodyPr/>
        <a:lstStyle/>
        <a:p>
          <a:r>
            <a:rPr lang="ru-RU" dirty="0" smtClean="0"/>
            <a:t>Восточная экономическая зона (Сибирь и Дальний Восток)</a:t>
          </a:r>
          <a:endParaRPr lang="ru-RU" dirty="0"/>
        </a:p>
      </dgm:t>
    </dgm:pt>
    <dgm:pt modelId="{F0EE48D2-DDDA-4E5E-8491-76A24EA230B6}" type="parTrans" cxnId="{60B68AB2-B1B2-47C7-9E30-8B1797B9F491}">
      <dgm:prSet/>
      <dgm:spPr/>
      <dgm:t>
        <a:bodyPr/>
        <a:lstStyle/>
        <a:p>
          <a:endParaRPr lang="ru-RU"/>
        </a:p>
      </dgm:t>
    </dgm:pt>
    <dgm:pt modelId="{EEAA9CBF-A6A5-466D-AEEE-AA92E111FA94}" type="sibTrans" cxnId="{60B68AB2-B1B2-47C7-9E30-8B1797B9F491}">
      <dgm:prSet/>
      <dgm:spPr/>
      <dgm:t>
        <a:bodyPr/>
        <a:lstStyle/>
        <a:p>
          <a:endParaRPr lang="ru-RU"/>
        </a:p>
      </dgm:t>
    </dgm:pt>
    <dgm:pt modelId="{335F8201-516F-4E6D-8018-795DCAA0428D}">
      <dgm:prSet phldrT="[Текст]"/>
      <dgm:spPr/>
      <dgm:t>
        <a:bodyPr/>
        <a:lstStyle/>
        <a:p>
          <a:r>
            <a:rPr lang="ru-RU" dirty="0" smtClean="0"/>
            <a:t>Сибирь</a:t>
          </a:r>
          <a:endParaRPr lang="ru-RU" dirty="0"/>
        </a:p>
      </dgm:t>
    </dgm:pt>
    <dgm:pt modelId="{636AE32A-418F-454F-9103-974763EBFF29}" type="parTrans" cxnId="{2AF3A218-BB4A-433A-9138-239210479F96}">
      <dgm:prSet/>
      <dgm:spPr/>
      <dgm:t>
        <a:bodyPr/>
        <a:lstStyle/>
        <a:p>
          <a:endParaRPr lang="ru-RU"/>
        </a:p>
      </dgm:t>
    </dgm:pt>
    <dgm:pt modelId="{21EFD613-469A-42C4-B074-F86739FE76F9}" type="sibTrans" cxnId="{2AF3A218-BB4A-433A-9138-239210479F96}">
      <dgm:prSet/>
      <dgm:spPr/>
      <dgm:t>
        <a:bodyPr/>
        <a:lstStyle/>
        <a:p>
          <a:endParaRPr lang="ru-RU"/>
        </a:p>
      </dgm:t>
    </dgm:pt>
    <dgm:pt modelId="{67B4BB46-C879-4CF4-B196-183056973A0D}">
      <dgm:prSet/>
      <dgm:spPr/>
      <dgm:t>
        <a:bodyPr/>
        <a:lstStyle/>
        <a:p>
          <a:r>
            <a:rPr lang="ru-RU" dirty="0" smtClean="0"/>
            <a:t>Центр Европейской части России</a:t>
          </a:r>
          <a:endParaRPr lang="ru-RU" dirty="0"/>
        </a:p>
      </dgm:t>
    </dgm:pt>
    <dgm:pt modelId="{189AD2F8-8A7C-4083-B5A5-4E5F5783E7DE}" type="parTrans" cxnId="{6A26AFFF-3DB7-4575-9024-0890966FFCDF}">
      <dgm:prSet/>
      <dgm:spPr/>
      <dgm:t>
        <a:bodyPr/>
        <a:lstStyle/>
        <a:p>
          <a:endParaRPr lang="ru-RU" dirty="0"/>
        </a:p>
      </dgm:t>
    </dgm:pt>
    <dgm:pt modelId="{BDE480FD-8F95-4A67-A793-AF6C9E883327}" type="sibTrans" cxnId="{6A26AFFF-3DB7-4575-9024-0890966FFCDF}">
      <dgm:prSet/>
      <dgm:spPr/>
      <dgm:t>
        <a:bodyPr/>
        <a:lstStyle/>
        <a:p>
          <a:endParaRPr lang="ru-RU"/>
        </a:p>
      </dgm:t>
    </dgm:pt>
    <dgm:pt modelId="{A094A2B9-7E76-4ECF-A823-859140B3E568}">
      <dgm:prSet/>
      <dgm:spPr/>
      <dgm:t>
        <a:bodyPr/>
        <a:lstStyle/>
        <a:p>
          <a:r>
            <a:rPr lang="ru-RU" dirty="0" err="1" smtClean="0"/>
            <a:t>Урало-Поволжье</a:t>
          </a:r>
          <a:endParaRPr lang="ru-RU" dirty="0"/>
        </a:p>
      </dgm:t>
    </dgm:pt>
    <dgm:pt modelId="{5E85B42B-D52A-413A-BBD0-1516B353B500}" type="parTrans" cxnId="{7531A15D-733D-4550-830B-60DBD2836839}">
      <dgm:prSet/>
      <dgm:spPr/>
      <dgm:t>
        <a:bodyPr/>
        <a:lstStyle/>
        <a:p>
          <a:endParaRPr lang="ru-RU" dirty="0"/>
        </a:p>
      </dgm:t>
    </dgm:pt>
    <dgm:pt modelId="{9D8D70D4-D9CA-4DBE-99C4-5E02F340630F}" type="sibTrans" cxnId="{7531A15D-733D-4550-830B-60DBD2836839}">
      <dgm:prSet/>
      <dgm:spPr/>
      <dgm:t>
        <a:bodyPr/>
        <a:lstStyle/>
        <a:p>
          <a:endParaRPr lang="ru-RU"/>
        </a:p>
      </dgm:t>
    </dgm:pt>
    <dgm:pt modelId="{4EFB18B1-49C6-43C4-8208-5A895DF070A7}">
      <dgm:prSet/>
      <dgm:spPr/>
      <dgm:t>
        <a:bodyPr/>
        <a:lstStyle/>
        <a:p>
          <a:r>
            <a:rPr lang="ru-RU" dirty="0" smtClean="0"/>
            <a:t>Европейский Юг</a:t>
          </a:r>
          <a:endParaRPr lang="ru-RU" dirty="0"/>
        </a:p>
      </dgm:t>
    </dgm:pt>
    <dgm:pt modelId="{637D7DC2-DAB6-4AA2-9F12-685140CE88A9}" type="parTrans" cxnId="{130D00A6-6218-41C1-B02F-9FA88BA0EE3A}">
      <dgm:prSet/>
      <dgm:spPr/>
      <dgm:t>
        <a:bodyPr/>
        <a:lstStyle/>
        <a:p>
          <a:endParaRPr lang="ru-RU"/>
        </a:p>
      </dgm:t>
    </dgm:pt>
    <dgm:pt modelId="{5C12847C-43CC-4B6C-A99F-D3EEABDCD5AC}" type="sibTrans" cxnId="{130D00A6-6218-41C1-B02F-9FA88BA0EE3A}">
      <dgm:prSet/>
      <dgm:spPr/>
      <dgm:t>
        <a:bodyPr/>
        <a:lstStyle/>
        <a:p>
          <a:endParaRPr lang="ru-RU"/>
        </a:p>
      </dgm:t>
    </dgm:pt>
    <dgm:pt modelId="{C56255EF-B74E-4A22-AFFE-86FBBAD95979}">
      <dgm:prSet/>
      <dgm:spPr/>
      <dgm:t>
        <a:bodyPr/>
        <a:lstStyle/>
        <a:p>
          <a:r>
            <a:rPr lang="ru-RU" dirty="0" smtClean="0"/>
            <a:t>Дальний Восток</a:t>
          </a:r>
          <a:endParaRPr lang="ru-RU" dirty="0"/>
        </a:p>
      </dgm:t>
    </dgm:pt>
    <dgm:pt modelId="{C2180513-80C0-454B-8D68-A88A4FB508EB}" type="parTrans" cxnId="{0F54F63B-BF24-4E9F-8134-C2879C8B0A57}">
      <dgm:prSet/>
      <dgm:spPr/>
      <dgm:t>
        <a:bodyPr/>
        <a:lstStyle/>
        <a:p>
          <a:endParaRPr lang="ru-RU"/>
        </a:p>
      </dgm:t>
    </dgm:pt>
    <dgm:pt modelId="{58EA673E-BF35-4FA5-BD33-5AB41C3D58EA}" type="sibTrans" cxnId="{0F54F63B-BF24-4E9F-8134-C2879C8B0A57}">
      <dgm:prSet/>
      <dgm:spPr/>
      <dgm:t>
        <a:bodyPr/>
        <a:lstStyle/>
        <a:p>
          <a:endParaRPr lang="ru-RU"/>
        </a:p>
      </dgm:t>
    </dgm:pt>
    <dgm:pt modelId="{F0289268-C682-432C-BD8F-9090B4601EBE}">
      <dgm:prSet/>
      <dgm:spPr/>
      <dgm:t>
        <a:bodyPr/>
        <a:lstStyle/>
        <a:p>
          <a:r>
            <a:rPr lang="ru-RU" dirty="0" smtClean="0"/>
            <a:t>Северный район</a:t>
          </a:r>
        </a:p>
        <a:p>
          <a:r>
            <a:rPr lang="ru-RU" dirty="0" smtClean="0"/>
            <a:t>Северо-Западный район</a:t>
          </a:r>
          <a:endParaRPr lang="ru-RU" dirty="0"/>
        </a:p>
      </dgm:t>
    </dgm:pt>
    <dgm:pt modelId="{1594FD45-D51D-4720-8350-F4E34BB20019}" type="parTrans" cxnId="{F33812AC-2EF3-4922-AA2A-778770613542}">
      <dgm:prSet/>
      <dgm:spPr/>
      <dgm:t>
        <a:bodyPr/>
        <a:lstStyle/>
        <a:p>
          <a:endParaRPr lang="ru-RU" dirty="0"/>
        </a:p>
      </dgm:t>
    </dgm:pt>
    <dgm:pt modelId="{446575A1-F962-4830-8211-8FDCCA22E87D}" type="sibTrans" cxnId="{F33812AC-2EF3-4922-AA2A-778770613542}">
      <dgm:prSet/>
      <dgm:spPr/>
      <dgm:t>
        <a:bodyPr/>
        <a:lstStyle/>
        <a:p>
          <a:endParaRPr lang="ru-RU"/>
        </a:p>
      </dgm:t>
    </dgm:pt>
    <dgm:pt modelId="{690F374B-B978-4DB7-8178-CB5365515720}">
      <dgm:prSet/>
      <dgm:spPr/>
      <dgm:t>
        <a:bodyPr/>
        <a:lstStyle/>
        <a:p>
          <a:r>
            <a:rPr lang="ru-RU" dirty="0" smtClean="0"/>
            <a:t>Центральный район</a:t>
          </a:r>
        </a:p>
        <a:p>
          <a:r>
            <a:rPr lang="ru-RU" dirty="0" smtClean="0"/>
            <a:t>Центрально-Черноземный район</a:t>
          </a:r>
        </a:p>
        <a:p>
          <a:r>
            <a:rPr lang="ru-RU" dirty="0" smtClean="0"/>
            <a:t>Волго-Вятский район</a:t>
          </a:r>
          <a:endParaRPr lang="ru-RU" dirty="0"/>
        </a:p>
      </dgm:t>
    </dgm:pt>
    <dgm:pt modelId="{D22AC76B-8268-4244-9C1B-4C1CC5B3EE2C}" type="parTrans" cxnId="{700BDDBE-75E8-48F8-9F94-8EC0F33412C6}">
      <dgm:prSet/>
      <dgm:spPr/>
      <dgm:t>
        <a:bodyPr/>
        <a:lstStyle/>
        <a:p>
          <a:endParaRPr lang="ru-RU" dirty="0"/>
        </a:p>
      </dgm:t>
    </dgm:pt>
    <dgm:pt modelId="{42BEF0B5-313F-46A7-A500-E3A1535D2351}" type="sibTrans" cxnId="{700BDDBE-75E8-48F8-9F94-8EC0F33412C6}">
      <dgm:prSet/>
      <dgm:spPr/>
      <dgm:t>
        <a:bodyPr/>
        <a:lstStyle/>
        <a:p>
          <a:endParaRPr lang="ru-RU"/>
        </a:p>
      </dgm:t>
    </dgm:pt>
    <dgm:pt modelId="{5CB0A915-D3F1-4B09-91DD-7520BD0B2D76}">
      <dgm:prSet/>
      <dgm:spPr/>
      <dgm:t>
        <a:bodyPr/>
        <a:lstStyle/>
        <a:p>
          <a:r>
            <a:rPr lang="ru-RU" dirty="0" smtClean="0"/>
            <a:t>Уральский район</a:t>
          </a:r>
        </a:p>
        <a:p>
          <a:r>
            <a:rPr lang="ru-RU" dirty="0" smtClean="0"/>
            <a:t>Поволжский район</a:t>
          </a:r>
          <a:endParaRPr lang="ru-RU" dirty="0"/>
        </a:p>
      </dgm:t>
    </dgm:pt>
    <dgm:pt modelId="{DDFDE44E-CD91-4EAD-966D-7AC30D42B42D}" type="parTrans" cxnId="{761C24DC-1A44-45AC-8042-E6D5E93A122B}">
      <dgm:prSet/>
      <dgm:spPr/>
      <dgm:t>
        <a:bodyPr/>
        <a:lstStyle/>
        <a:p>
          <a:endParaRPr lang="ru-RU"/>
        </a:p>
      </dgm:t>
    </dgm:pt>
    <dgm:pt modelId="{775149F2-C8B9-4DEF-A9B2-CD71C57A2338}" type="sibTrans" cxnId="{761C24DC-1A44-45AC-8042-E6D5E93A122B}">
      <dgm:prSet/>
      <dgm:spPr/>
      <dgm:t>
        <a:bodyPr/>
        <a:lstStyle/>
        <a:p>
          <a:endParaRPr lang="ru-RU"/>
        </a:p>
      </dgm:t>
    </dgm:pt>
    <dgm:pt modelId="{984195C1-FB8F-4F42-A1D2-26C79BA304BF}">
      <dgm:prSet/>
      <dgm:spPr/>
      <dgm:t>
        <a:bodyPr/>
        <a:lstStyle/>
        <a:p>
          <a:r>
            <a:rPr lang="ru-RU" dirty="0" err="1" smtClean="0"/>
            <a:t>Северо-Кавказский</a:t>
          </a:r>
          <a:r>
            <a:rPr lang="ru-RU" dirty="0" smtClean="0"/>
            <a:t> район</a:t>
          </a:r>
          <a:endParaRPr lang="ru-RU" dirty="0"/>
        </a:p>
      </dgm:t>
    </dgm:pt>
    <dgm:pt modelId="{1BB56F32-73E0-4B4F-83BE-746E850AB38B}" type="parTrans" cxnId="{89E15863-0189-47A5-9053-9D810D0DC5FB}">
      <dgm:prSet/>
      <dgm:spPr/>
      <dgm:t>
        <a:bodyPr/>
        <a:lstStyle/>
        <a:p>
          <a:endParaRPr lang="ru-RU"/>
        </a:p>
      </dgm:t>
    </dgm:pt>
    <dgm:pt modelId="{E12860C9-912A-4806-864E-C9A74AB6FF62}" type="sibTrans" cxnId="{89E15863-0189-47A5-9053-9D810D0DC5FB}">
      <dgm:prSet/>
      <dgm:spPr/>
      <dgm:t>
        <a:bodyPr/>
        <a:lstStyle/>
        <a:p>
          <a:endParaRPr lang="ru-RU"/>
        </a:p>
      </dgm:t>
    </dgm:pt>
    <dgm:pt modelId="{27EEFE42-1EB2-4488-913F-7EDFD81F8A76}">
      <dgm:prSet/>
      <dgm:spPr/>
      <dgm:t>
        <a:bodyPr/>
        <a:lstStyle/>
        <a:p>
          <a:r>
            <a:rPr lang="ru-RU" dirty="0" err="1" smtClean="0"/>
            <a:t>Западно-Сибирский</a:t>
          </a:r>
          <a:r>
            <a:rPr lang="ru-RU" dirty="0" smtClean="0"/>
            <a:t> район</a:t>
          </a:r>
        </a:p>
        <a:p>
          <a:r>
            <a:rPr lang="ru-RU" dirty="0" err="1" smtClean="0"/>
            <a:t>Восточно-Сибирский</a:t>
          </a:r>
          <a:r>
            <a:rPr lang="ru-RU" dirty="0" smtClean="0"/>
            <a:t> район</a:t>
          </a:r>
          <a:endParaRPr lang="ru-RU" dirty="0"/>
        </a:p>
      </dgm:t>
    </dgm:pt>
    <dgm:pt modelId="{8D035AA5-C0A3-4154-BB0C-C0D3695CF92A}" type="parTrans" cxnId="{BF7F526C-41E5-429D-84C3-AEEA850845C7}">
      <dgm:prSet/>
      <dgm:spPr/>
      <dgm:t>
        <a:bodyPr/>
        <a:lstStyle/>
        <a:p>
          <a:endParaRPr lang="ru-RU"/>
        </a:p>
      </dgm:t>
    </dgm:pt>
    <dgm:pt modelId="{A580CA28-CDE9-49F6-8945-34A2CE201ABF}" type="sibTrans" cxnId="{BF7F526C-41E5-429D-84C3-AEEA850845C7}">
      <dgm:prSet/>
      <dgm:spPr/>
      <dgm:t>
        <a:bodyPr/>
        <a:lstStyle/>
        <a:p>
          <a:endParaRPr lang="ru-RU"/>
        </a:p>
      </dgm:t>
    </dgm:pt>
    <dgm:pt modelId="{25AA7D70-E97A-4BC7-82EB-CC664D500650}">
      <dgm:prSet/>
      <dgm:spPr/>
      <dgm:t>
        <a:bodyPr/>
        <a:lstStyle/>
        <a:p>
          <a:r>
            <a:rPr lang="ru-RU" dirty="0" smtClean="0"/>
            <a:t>Дальневосточный район</a:t>
          </a:r>
          <a:endParaRPr lang="ru-RU" dirty="0"/>
        </a:p>
      </dgm:t>
    </dgm:pt>
    <dgm:pt modelId="{17179944-4A57-4B41-A6B9-201000E04E99}" type="parTrans" cxnId="{E8BC23F2-7746-4701-AF91-77D09A74ACBF}">
      <dgm:prSet/>
      <dgm:spPr/>
      <dgm:t>
        <a:bodyPr/>
        <a:lstStyle/>
        <a:p>
          <a:endParaRPr lang="ru-RU"/>
        </a:p>
      </dgm:t>
    </dgm:pt>
    <dgm:pt modelId="{66BE99F0-6DF9-4905-832A-CA3253AD3387}" type="sibTrans" cxnId="{E8BC23F2-7746-4701-AF91-77D09A74ACBF}">
      <dgm:prSet/>
      <dgm:spPr/>
      <dgm:t>
        <a:bodyPr/>
        <a:lstStyle/>
        <a:p>
          <a:endParaRPr lang="ru-RU"/>
        </a:p>
      </dgm:t>
    </dgm:pt>
    <dgm:pt modelId="{893D8650-E89F-414F-9BCA-3092131E0E8F}" type="pres">
      <dgm:prSet presAssocID="{93EC9FF0-CAD3-4ABA-A644-958883194CEF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B4B4AAE-FF98-4DFE-9F33-422CE224C1DE}" type="pres">
      <dgm:prSet presAssocID="{93EC9FF0-CAD3-4ABA-A644-958883194CEF}" presName="hierFlow" presStyleCnt="0"/>
      <dgm:spPr/>
    </dgm:pt>
    <dgm:pt modelId="{B9AAA2BD-F8A8-49E3-A5D3-708190C71A5A}" type="pres">
      <dgm:prSet presAssocID="{93EC9FF0-CAD3-4ABA-A644-958883194CEF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1156AA90-2ED1-4329-8656-E8E368FDB4E6}" type="pres">
      <dgm:prSet presAssocID="{7DAAA637-B7C8-4341-91D4-8BF1CC540EFD}" presName="Name17" presStyleCnt="0"/>
      <dgm:spPr/>
    </dgm:pt>
    <dgm:pt modelId="{5332BD80-514B-4801-8ECD-625CC30321A9}" type="pres">
      <dgm:prSet presAssocID="{7DAAA637-B7C8-4341-91D4-8BF1CC540EFD}" presName="level1Shape" presStyleLbl="node0" presStyleIdx="0" presStyleCnt="1" custLinFactNeighborX="-393" custLinFactNeighborY="63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D8D0E70-98FD-4570-8D37-2BBFBDEAB779}" type="pres">
      <dgm:prSet presAssocID="{7DAAA637-B7C8-4341-91D4-8BF1CC540EFD}" presName="hierChild2" presStyleCnt="0"/>
      <dgm:spPr/>
    </dgm:pt>
    <dgm:pt modelId="{3D2EF167-D92D-4F48-998D-8F5D78ECEAF9}" type="pres">
      <dgm:prSet presAssocID="{68F7867E-94A0-4D85-84C7-0C9CBDC3C031}" presName="Name25" presStyleLbl="parChTrans1D2" presStyleIdx="0" presStyleCnt="2"/>
      <dgm:spPr/>
      <dgm:t>
        <a:bodyPr/>
        <a:lstStyle/>
        <a:p>
          <a:endParaRPr lang="ru-RU"/>
        </a:p>
      </dgm:t>
    </dgm:pt>
    <dgm:pt modelId="{C59052F6-21ED-4752-8CEC-1D316F24EB78}" type="pres">
      <dgm:prSet presAssocID="{68F7867E-94A0-4D85-84C7-0C9CBDC3C031}" presName="connTx" presStyleLbl="parChTrans1D2" presStyleIdx="0" presStyleCnt="2"/>
      <dgm:spPr/>
      <dgm:t>
        <a:bodyPr/>
        <a:lstStyle/>
        <a:p>
          <a:endParaRPr lang="ru-RU"/>
        </a:p>
      </dgm:t>
    </dgm:pt>
    <dgm:pt modelId="{B60792C7-D96A-4A0F-8D16-6ED969114790}" type="pres">
      <dgm:prSet presAssocID="{8C5EDD4F-8BD4-473E-B58A-294926E94EA4}" presName="Name30" presStyleCnt="0"/>
      <dgm:spPr/>
    </dgm:pt>
    <dgm:pt modelId="{78FF2829-6296-45B7-9EE0-03FC5A52396A}" type="pres">
      <dgm:prSet presAssocID="{8C5EDD4F-8BD4-473E-B58A-294926E94EA4}" presName="level2Shape" presStyleLbl="node2" presStyleIdx="0" presStyleCnt="2"/>
      <dgm:spPr/>
      <dgm:t>
        <a:bodyPr/>
        <a:lstStyle/>
        <a:p>
          <a:endParaRPr lang="ru-RU"/>
        </a:p>
      </dgm:t>
    </dgm:pt>
    <dgm:pt modelId="{B6A2F4F9-5764-4C88-9181-C10BD256B3E1}" type="pres">
      <dgm:prSet presAssocID="{8C5EDD4F-8BD4-473E-B58A-294926E94EA4}" presName="hierChild3" presStyleCnt="0"/>
      <dgm:spPr/>
    </dgm:pt>
    <dgm:pt modelId="{253FEBB8-F4B1-4BF3-B96C-9DE3D9902175}" type="pres">
      <dgm:prSet presAssocID="{C4FC5A4C-5D16-4414-B11D-667C026B2FF3}" presName="Name25" presStyleLbl="parChTrans1D3" presStyleIdx="0" presStyleCnt="6"/>
      <dgm:spPr/>
      <dgm:t>
        <a:bodyPr/>
        <a:lstStyle/>
        <a:p>
          <a:endParaRPr lang="ru-RU"/>
        </a:p>
      </dgm:t>
    </dgm:pt>
    <dgm:pt modelId="{2C6DF6ED-C340-4E2F-91B2-A555CC748DA4}" type="pres">
      <dgm:prSet presAssocID="{C4FC5A4C-5D16-4414-B11D-667C026B2FF3}" presName="connTx" presStyleLbl="parChTrans1D3" presStyleIdx="0" presStyleCnt="6"/>
      <dgm:spPr/>
      <dgm:t>
        <a:bodyPr/>
        <a:lstStyle/>
        <a:p>
          <a:endParaRPr lang="ru-RU"/>
        </a:p>
      </dgm:t>
    </dgm:pt>
    <dgm:pt modelId="{0566FCBE-1D4D-41B2-914B-535F7E113A94}" type="pres">
      <dgm:prSet presAssocID="{0BEAC018-098B-4F62-BCC5-452A5F4322C5}" presName="Name30" presStyleCnt="0"/>
      <dgm:spPr/>
    </dgm:pt>
    <dgm:pt modelId="{8B37903F-494B-4A4F-9160-3CAE34B18919}" type="pres">
      <dgm:prSet presAssocID="{0BEAC018-098B-4F62-BCC5-452A5F4322C5}" presName="level2Shape" presStyleLbl="node3" presStyleIdx="0" presStyleCnt="6"/>
      <dgm:spPr/>
      <dgm:t>
        <a:bodyPr/>
        <a:lstStyle/>
        <a:p>
          <a:endParaRPr lang="ru-RU"/>
        </a:p>
      </dgm:t>
    </dgm:pt>
    <dgm:pt modelId="{8261045F-7ED7-4F60-A260-2628A9B74180}" type="pres">
      <dgm:prSet presAssocID="{0BEAC018-098B-4F62-BCC5-452A5F4322C5}" presName="hierChild3" presStyleCnt="0"/>
      <dgm:spPr/>
    </dgm:pt>
    <dgm:pt modelId="{33423E94-665C-4765-896C-4C8B1340B847}" type="pres">
      <dgm:prSet presAssocID="{1594FD45-D51D-4720-8350-F4E34BB20019}" presName="Name25" presStyleLbl="parChTrans1D4" presStyleIdx="0" presStyleCnt="6"/>
      <dgm:spPr/>
      <dgm:t>
        <a:bodyPr/>
        <a:lstStyle/>
        <a:p>
          <a:endParaRPr lang="ru-RU"/>
        </a:p>
      </dgm:t>
    </dgm:pt>
    <dgm:pt modelId="{9DE09455-D2F7-43BC-9083-127927B4BB92}" type="pres">
      <dgm:prSet presAssocID="{1594FD45-D51D-4720-8350-F4E34BB20019}" presName="connTx" presStyleLbl="parChTrans1D4" presStyleIdx="0" presStyleCnt="6"/>
      <dgm:spPr/>
      <dgm:t>
        <a:bodyPr/>
        <a:lstStyle/>
        <a:p>
          <a:endParaRPr lang="ru-RU"/>
        </a:p>
      </dgm:t>
    </dgm:pt>
    <dgm:pt modelId="{B48A2CC3-A0A6-4129-9548-98EBB20ED9F0}" type="pres">
      <dgm:prSet presAssocID="{F0289268-C682-432C-BD8F-9090B4601EBE}" presName="Name30" presStyleCnt="0"/>
      <dgm:spPr/>
    </dgm:pt>
    <dgm:pt modelId="{48A8D423-AB5C-4873-8437-74BDC6B7083C}" type="pres">
      <dgm:prSet presAssocID="{F0289268-C682-432C-BD8F-9090B4601EBE}" presName="level2Shape" presStyleLbl="node4" presStyleIdx="0" presStyleCnt="6"/>
      <dgm:spPr/>
      <dgm:t>
        <a:bodyPr/>
        <a:lstStyle/>
        <a:p>
          <a:endParaRPr lang="ru-RU"/>
        </a:p>
      </dgm:t>
    </dgm:pt>
    <dgm:pt modelId="{C6CAD337-7A4A-4BF7-8C38-76EB2BB6BDD4}" type="pres">
      <dgm:prSet presAssocID="{F0289268-C682-432C-BD8F-9090B4601EBE}" presName="hierChild3" presStyleCnt="0"/>
      <dgm:spPr/>
    </dgm:pt>
    <dgm:pt modelId="{C9DF0F48-906A-454F-85BD-CF802D36D18F}" type="pres">
      <dgm:prSet presAssocID="{189AD2F8-8A7C-4083-B5A5-4E5F5783E7DE}" presName="Name25" presStyleLbl="parChTrans1D3" presStyleIdx="1" presStyleCnt="6"/>
      <dgm:spPr/>
      <dgm:t>
        <a:bodyPr/>
        <a:lstStyle/>
        <a:p>
          <a:endParaRPr lang="ru-RU"/>
        </a:p>
      </dgm:t>
    </dgm:pt>
    <dgm:pt modelId="{63AE20D1-FF30-4B0D-9E1F-ECD398C4C97F}" type="pres">
      <dgm:prSet presAssocID="{189AD2F8-8A7C-4083-B5A5-4E5F5783E7DE}" presName="connTx" presStyleLbl="parChTrans1D3" presStyleIdx="1" presStyleCnt="6"/>
      <dgm:spPr/>
      <dgm:t>
        <a:bodyPr/>
        <a:lstStyle/>
        <a:p>
          <a:endParaRPr lang="ru-RU"/>
        </a:p>
      </dgm:t>
    </dgm:pt>
    <dgm:pt modelId="{1562CEE0-91C7-40E4-A46C-ED7F3FA925EF}" type="pres">
      <dgm:prSet presAssocID="{67B4BB46-C879-4CF4-B196-183056973A0D}" presName="Name30" presStyleCnt="0"/>
      <dgm:spPr/>
    </dgm:pt>
    <dgm:pt modelId="{FFCF2D85-136E-46D8-A393-8082D136DD97}" type="pres">
      <dgm:prSet presAssocID="{67B4BB46-C879-4CF4-B196-183056973A0D}" presName="level2Shape" presStyleLbl="node3" presStyleIdx="1" presStyleCnt="6"/>
      <dgm:spPr/>
      <dgm:t>
        <a:bodyPr/>
        <a:lstStyle/>
        <a:p>
          <a:endParaRPr lang="ru-RU"/>
        </a:p>
      </dgm:t>
    </dgm:pt>
    <dgm:pt modelId="{5AA4BFE1-1520-4953-8AB6-02FE441E04ED}" type="pres">
      <dgm:prSet presAssocID="{67B4BB46-C879-4CF4-B196-183056973A0D}" presName="hierChild3" presStyleCnt="0"/>
      <dgm:spPr/>
    </dgm:pt>
    <dgm:pt modelId="{B47C1532-FDE5-4618-BABD-4FC5C657E898}" type="pres">
      <dgm:prSet presAssocID="{D22AC76B-8268-4244-9C1B-4C1CC5B3EE2C}" presName="Name25" presStyleLbl="parChTrans1D4" presStyleIdx="1" presStyleCnt="6"/>
      <dgm:spPr/>
      <dgm:t>
        <a:bodyPr/>
        <a:lstStyle/>
        <a:p>
          <a:endParaRPr lang="ru-RU"/>
        </a:p>
      </dgm:t>
    </dgm:pt>
    <dgm:pt modelId="{72CF3CBA-7FEB-4856-A6F9-13D5B9D578FE}" type="pres">
      <dgm:prSet presAssocID="{D22AC76B-8268-4244-9C1B-4C1CC5B3EE2C}" presName="connTx" presStyleLbl="parChTrans1D4" presStyleIdx="1" presStyleCnt="6"/>
      <dgm:spPr/>
      <dgm:t>
        <a:bodyPr/>
        <a:lstStyle/>
        <a:p>
          <a:endParaRPr lang="ru-RU"/>
        </a:p>
      </dgm:t>
    </dgm:pt>
    <dgm:pt modelId="{23250B8C-A85D-45CD-944A-E5C52356616C}" type="pres">
      <dgm:prSet presAssocID="{690F374B-B978-4DB7-8178-CB5365515720}" presName="Name30" presStyleCnt="0"/>
      <dgm:spPr/>
    </dgm:pt>
    <dgm:pt modelId="{B1C55CC9-F3E6-4621-8F44-9E0FAEABA5BF}" type="pres">
      <dgm:prSet presAssocID="{690F374B-B978-4DB7-8178-CB5365515720}" presName="level2Shape" presStyleLbl="node4" presStyleIdx="1" presStyleCnt="6"/>
      <dgm:spPr/>
      <dgm:t>
        <a:bodyPr/>
        <a:lstStyle/>
        <a:p>
          <a:endParaRPr lang="ru-RU"/>
        </a:p>
      </dgm:t>
    </dgm:pt>
    <dgm:pt modelId="{1B50E22C-FBD4-4EE3-95FF-E4203BB50B72}" type="pres">
      <dgm:prSet presAssocID="{690F374B-B978-4DB7-8178-CB5365515720}" presName="hierChild3" presStyleCnt="0"/>
      <dgm:spPr/>
    </dgm:pt>
    <dgm:pt modelId="{366C12B0-7E0E-4AEB-A398-23B88685362E}" type="pres">
      <dgm:prSet presAssocID="{5E85B42B-D52A-413A-BBD0-1516B353B500}" presName="Name25" presStyleLbl="parChTrans1D3" presStyleIdx="2" presStyleCnt="6"/>
      <dgm:spPr/>
      <dgm:t>
        <a:bodyPr/>
        <a:lstStyle/>
        <a:p>
          <a:endParaRPr lang="ru-RU"/>
        </a:p>
      </dgm:t>
    </dgm:pt>
    <dgm:pt modelId="{A7DE017D-A8CC-4606-80AD-C0257CC8CF07}" type="pres">
      <dgm:prSet presAssocID="{5E85B42B-D52A-413A-BBD0-1516B353B500}" presName="connTx" presStyleLbl="parChTrans1D3" presStyleIdx="2" presStyleCnt="6"/>
      <dgm:spPr/>
      <dgm:t>
        <a:bodyPr/>
        <a:lstStyle/>
        <a:p>
          <a:endParaRPr lang="ru-RU"/>
        </a:p>
      </dgm:t>
    </dgm:pt>
    <dgm:pt modelId="{07D9F527-CF94-4E8C-B3DD-2874E9957E9B}" type="pres">
      <dgm:prSet presAssocID="{A094A2B9-7E76-4ECF-A823-859140B3E568}" presName="Name30" presStyleCnt="0"/>
      <dgm:spPr/>
    </dgm:pt>
    <dgm:pt modelId="{951D3E78-1E65-4E8F-A143-EC2C0C306C80}" type="pres">
      <dgm:prSet presAssocID="{A094A2B9-7E76-4ECF-A823-859140B3E568}" presName="level2Shape" presStyleLbl="node3" presStyleIdx="2" presStyleCnt="6"/>
      <dgm:spPr/>
      <dgm:t>
        <a:bodyPr/>
        <a:lstStyle/>
        <a:p>
          <a:endParaRPr lang="ru-RU"/>
        </a:p>
      </dgm:t>
    </dgm:pt>
    <dgm:pt modelId="{0F0B9FDB-5807-4B9F-861C-38F028B8A532}" type="pres">
      <dgm:prSet presAssocID="{A094A2B9-7E76-4ECF-A823-859140B3E568}" presName="hierChild3" presStyleCnt="0"/>
      <dgm:spPr/>
    </dgm:pt>
    <dgm:pt modelId="{4FCECBC0-88A2-48A9-A84E-CE3F36633156}" type="pres">
      <dgm:prSet presAssocID="{DDFDE44E-CD91-4EAD-966D-7AC30D42B42D}" presName="Name25" presStyleLbl="parChTrans1D4" presStyleIdx="2" presStyleCnt="6"/>
      <dgm:spPr/>
      <dgm:t>
        <a:bodyPr/>
        <a:lstStyle/>
        <a:p>
          <a:endParaRPr lang="ru-RU"/>
        </a:p>
      </dgm:t>
    </dgm:pt>
    <dgm:pt modelId="{A67C43F9-FDBD-4C89-9F2B-35DB00C6C0FA}" type="pres">
      <dgm:prSet presAssocID="{DDFDE44E-CD91-4EAD-966D-7AC30D42B42D}" presName="connTx" presStyleLbl="parChTrans1D4" presStyleIdx="2" presStyleCnt="6"/>
      <dgm:spPr/>
      <dgm:t>
        <a:bodyPr/>
        <a:lstStyle/>
        <a:p>
          <a:endParaRPr lang="ru-RU"/>
        </a:p>
      </dgm:t>
    </dgm:pt>
    <dgm:pt modelId="{65B206ED-B054-4D6B-9D9A-7FFE705AFB4F}" type="pres">
      <dgm:prSet presAssocID="{5CB0A915-D3F1-4B09-91DD-7520BD0B2D76}" presName="Name30" presStyleCnt="0"/>
      <dgm:spPr/>
    </dgm:pt>
    <dgm:pt modelId="{C4AE8B04-A396-4978-849C-16B1356BC3EB}" type="pres">
      <dgm:prSet presAssocID="{5CB0A915-D3F1-4B09-91DD-7520BD0B2D76}" presName="level2Shape" presStyleLbl="node4" presStyleIdx="2" presStyleCnt="6"/>
      <dgm:spPr/>
      <dgm:t>
        <a:bodyPr/>
        <a:lstStyle/>
        <a:p>
          <a:endParaRPr lang="ru-RU"/>
        </a:p>
      </dgm:t>
    </dgm:pt>
    <dgm:pt modelId="{94B0856E-99F1-4E52-95EB-EFD0108E6C61}" type="pres">
      <dgm:prSet presAssocID="{5CB0A915-D3F1-4B09-91DD-7520BD0B2D76}" presName="hierChild3" presStyleCnt="0"/>
      <dgm:spPr/>
    </dgm:pt>
    <dgm:pt modelId="{F82AAF57-6379-4245-9F38-2A0DC9BBB791}" type="pres">
      <dgm:prSet presAssocID="{637D7DC2-DAB6-4AA2-9F12-685140CE88A9}" presName="Name25" presStyleLbl="parChTrans1D3" presStyleIdx="3" presStyleCnt="6"/>
      <dgm:spPr/>
      <dgm:t>
        <a:bodyPr/>
        <a:lstStyle/>
        <a:p>
          <a:endParaRPr lang="ru-RU"/>
        </a:p>
      </dgm:t>
    </dgm:pt>
    <dgm:pt modelId="{197483BC-3047-408B-8788-A93B5B9E3261}" type="pres">
      <dgm:prSet presAssocID="{637D7DC2-DAB6-4AA2-9F12-685140CE88A9}" presName="connTx" presStyleLbl="parChTrans1D3" presStyleIdx="3" presStyleCnt="6"/>
      <dgm:spPr/>
      <dgm:t>
        <a:bodyPr/>
        <a:lstStyle/>
        <a:p>
          <a:endParaRPr lang="ru-RU"/>
        </a:p>
      </dgm:t>
    </dgm:pt>
    <dgm:pt modelId="{6F63BB8B-9A92-4DFE-B894-690BC93F5E60}" type="pres">
      <dgm:prSet presAssocID="{4EFB18B1-49C6-43C4-8208-5A895DF070A7}" presName="Name30" presStyleCnt="0"/>
      <dgm:spPr/>
    </dgm:pt>
    <dgm:pt modelId="{806547F9-DA2F-41FC-A4DC-F7FD6C5F704C}" type="pres">
      <dgm:prSet presAssocID="{4EFB18B1-49C6-43C4-8208-5A895DF070A7}" presName="level2Shape" presStyleLbl="node3" presStyleIdx="3" presStyleCnt="6"/>
      <dgm:spPr/>
      <dgm:t>
        <a:bodyPr/>
        <a:lstStyle/>
        <a:p>
          <a:endParaRPr lang="ru-RU"/>
        </a:p>
      </dgm:t>
    </dgm:pt>
    <dgm:pt modelId="{3A84442D-6AA0-480B-AF37-0E651588A14E}" type="pres">
      <dgm:prSet presAssocID="{4EFB18B1-49C6-43C4-8208-5A895DF070A7}" presName="hierChild3" presStyleCnt="0"/>
      <dgm:spPr/>
    </dgm:pt>
    <dgm:pt modelId="{2EBADEC5-5FE2-4844-80CD-B6FD39879ED1}" type="pres">
      <dgm:prSet presAssocID="{1BB56F32-73E0-4B4F-83BE-746E850AB38B}" presName="Name25" presStyleLbl="parChTrans1D4" presStyleIdx="3" presStyleCnt="6"/>
      <dgm:spPr/>
      <dgm:t>
        <a:bodyPr/>
        <a:lstStyle/>
        <a:p>
          <a:endParaRPr lang="ru-RU"/>
        </a:p>
      </dgm:t>
    </dgm:pt>
    <dgm:pt modelId="{278EFEE7-8AF2-44CE-9CF2-2AB3BFA48DF1}" type="pres">
      <dgm:prSet presAssocID="{1BB56F32-73E0-4B4F-83BE-746E850AB38B}" presName="connTx" presStyleLbl="parChTrans1D4" presStyleIdx="3" presStyleCnt="6"/>
      <dgm:spPr/>
      <dgm:t>
        <a:bodyPr/>
        <a:lstStyle/>
        <a:p>
          <a:endParaRPr lang="ru-RU"/>
        </a:p>
      </dgm:t>
    </dgm:pt>
    <dgm:pt modelId="{9468CC89-0817-46BF-A4B6-80306FE3D55F}" type="pres">
      <dgm:prSet presAssocID="{984195C1-FB8F-4F42-A1D2-26C79BA304BF}" presName="Name30" presStyleCnt="0"/>
      <dgm:spPr/>
    </dgm:pt>
    <dgm:pt modelId="{76D4DEEC-2CA5-4D9E-B979-9E20B6A3BCFB}" type="pres">
      <dgm:prSet presAssocID="{984195C1-FB8F-4F42-A1D2-26C79BA304BF}" presName="level2Shape" presStyleLbl="node4" presStyleIdx="3" presStyleCnt="6"/>
      <dgm:spPr/>
      <dgm:t>
        <a:bodyPr/>
        <a:lstStyle/>
        <a:p>
          <a:endParaRPr lang="ru-RU"/>
        </a:p>
      </dgm:t>
    </dgm:pt>
    <dgm:pt modelId="{23D23AC4-34E0-4BBC-AD31-DC2D1765907F}" type="pres">
      <dgm:prSet presAssocID="{984195C1-FB8F-4F42-A1D2-26C79BA304BF}" presName="hierChild3" presStyleCnt="0"/>
      <dgm:spPr/>
    </dgm:pt>
    <dgm:pt modelId="{1313214F-1DE8-4712-8202-D1B901E44237}" type="pres">
      <dgm:prSet presAssocID="{F0EE48D2-DDDA-4E5E-8491-76A24EA230B6}" presName="Name25" presStyleLbl="parChTrans1D2" presStyleIdx="1" presStyleCnt="2"/>
      <dgm:spPr/>
      <dgm:t>
        <a:bodyPr/>
        <a:lstStyle/>
        <a:p>
          <a:endParaRPr lang="ru-RU"/>
        </a:p>
      </dgm:t>
    </dgm:pt>
    <dgm:pt modelId="{BAAEE02E-1046-445D-8217-CE2D64694EED}" type="pres">
      <dgm:prSet presAssocID="{F0EE48D2-DDDA-4E5E-8491-76A24EA230B6}" presName="connTx" presStyleLbl="parChTrans1D2" presStyleIdx="1" presStyleCnt="2"/>
      <dgm:spPr/>
      <dgm:t>
        <a:bodyPr/>
        <a:lstStyle/>
        <a:p>
          <a:endParaRPr lang="ru-RU"/>
        </a:p>
      </dgm:t>
    </dgm:pt>
    <dgm:pt modelId="{2071A99D-8A3F-4DF7-A146-F750B0B75075}" type="pres">
      <dgm:prSet presAssocID="{71A46735-00B8-41F7-9DB6-7F9D422F1E6E}" presName="Name30" presStyleCnt="0"/>
      <dgm:spPr/>
    </dgm:pt>
    <dgm:pt modelId="{BB9F9A82-3D7E-406D-AA8E-44D757D48765}" type="pres">
      <dgm:prSet presAssocID="{71A46735-00B8-41F7-9DB6-7F9D422F1E6E}" presName="level2Shape" presStyleLbl="node2" presStyleIdx="1" presStyleCnt="2"/>
      <dgm:spPr/>
      <dgm:t>
        <a:bodyPr/>
        <a:lstStyle/>
        <a:p>
          <a:endParaRPr lang="ru-RU"/>
        </a:p>
      </dgm:t>
    </dgm:pt>
    <dgm:pt modelId="{66A9DFC2-B8D0-4F0B-A0D7-B4ADA204693C}" type="pres">
      <dgm:prSet presAssocID="{71A46735-00B8-41F7-9DB6-7F9D422F1E6E}" presName="hierChild3" presStyleCnt="0"/>
      <dgm:spPr/>
    </dgm:pt>
    <dgm:pt modelId="{1388E538-1618-45DB-968D-FF005A394FFA}" type="pres">
      <dgm:prSet presAssocID="{636AE32A-418F-454F-9103-974763EBFF29}" presName="Name25" presStyleLbl="parChTrans1D3" presStyleIdx="4" presStyleCnt="6"/>
      <dgm:spPr/>
      <dgm:t>
        <a:bodyPr/>
        <a:lstStyle/>
        <a:p>
          <a:endParaRPr lang="ru-RU"/>
        </a:p>
      </dgm:t>
    </dgm:pt>
    <dgm:pt modelId="{D9EC2D5B-0B83-4228-A5FE-7E20396F6810}" type="pres">
      <dgm:prSet presAssocID="{636AE32A-418F-454F-9103-974763EBFF29}" presName="connTx" presStyleLbl="parChTrans1D3" presStyleIdx="4" presStyleCnt="6"/>
      <dgm:spPr/>
      <dgm:t>
        <a:bodyPr/>
        <a:lstStyle/>
        <a:p>
          <a:endParaRPr lang="ru-RU"/>
        </a:p>
      </dgm:t>
    </dgm:pt>
    <dgm:pt modelId="{29190EB9-BC09-4B74-B8E6-0D4881F49314}" type="pres">
      <dgm:prSet presAssocID="{335F8201-516F-4E6D-8018-795DCAA0428D}" presName="Name30" presStyleCnt="0"/>
      <dgm:spPr/>
    </dgm:pt>
    <dgm:pt modelId="{64EF121F-7104-4A5C-AD28-CA5384416C02}" type="pres">
      <dgm:prSet presAssocID="{335F8201-516F-4E6D-8018-795DCAA0428D}" presName="level2Shape" presStyleLbl="node3" presStyleIdx="4" presStyleCnt="6"/>
      <dgm:spPr/>
      <dgm:t>
        <a:bodyPr/>
        <a:lstStyle/>
        <a:p>
          <a:endParaRPr lang="ru-RU"/>
        </a:p>
      </dgm:t>
    </dgm:pt>
    <dgm:pt modelId="{47E1F71A-272A-4508-8351-052E34B9F94B}" type="pres">
      <dgm:prSet presAssocID="{335F8201-516F-4E6D-8018-795DCAA0428D}" presName="hierChild3" presStyleCnt="0"/>
      <dgm:spPr/>
    </dgm:pt>
    <dgm:pt modelId="{572561F6-8F90-4D20-8435-98B4A787D12C}" type="pres">
      <dgm:prSet presAssocID="{8D035AA5-C0A3-4154-BB0C-C0D3695CF92A}" presName="Name25" presStyleLbl="parChTrans1D4" presStyleIdx="4" presStyleCnt="6"/>
      <dgm:spPr/>
      <dgm:t>
        <a:bodyPr/>
        <a:lstStyle/>
        <a:p>
          <a:endParaRPr lang="ru-RU"/>
        </a:p>
      </dgm:t>
    </dgm:pt>
    <dgm:pt modelId="{0FF6DF0E-4333-4316-8968-9F5B2F3E8603}" type="pres">
      <dgm:prSet presAssocID="{8D035AA5-C0A3-4154-BB0C-C0D3695CF92A}" presName="connTx" presStyleLbl="parChTrans1D4" presStyleIdx="4" presStyleCnt="6"/>
      <dgm:spPr/>
      <dgm:t>
        <a:bodyPr/>
        <a:lstStyle/>
        <a:p>
          <a:endParaRPr lang="ru-RU"/>
        </a:p>
      </dgm:t>
    </dgm:pt>
    <dgm:pt modelId="{D539D0E9-55E6-43CE-A563-2736594211E4}" type="pres">
      <dgm:prSet presAssocID="{27EEFE42-1EB2-4488-913F-7EDFD81F8A76}" presName="Name30" presStyleCnt="0"/>
      <dgm:spPr/>
    </dgm:pt>
    <dgm:pt modelId="{6C010590-734F-4ABE-9B1F-3AE5AEFF38E5}" type="pres">
      <dgm:prSet presAssocID="{27EEFE42-1EB2-4488-913F-7EDFD81F8A76}" presName="level2Shape" presStyleLbl="node4" presStyleIdx="4" presStyleCnt="6"/>
      <dgm:spPr/>
      <dgm:t>
        <a:bodyPr/>
        <a:lstStyle/>
        <a:p>
          <a:endParaRPr lang="ru-RU"/>
        </a:p>
      </dgm:t>
    </dgm:pt>
    <dgm:pt modelId="{42B82AE8-0382-4C96-B2CB-93C68962DC41}" type="pres">
      <dgm:prSet presAssocID="{27EEFE42-1EB2-4488-913F-7EDFD81F8A76}" presName="hierChild3" presStyleCnt="0"/>
      <dgm:spPr/>
    </dgm:pt>
    <dgm:pt modelId="{8292A2A2-059E-4EDD-95FB-414E0B9CC4CA}" type="pres">
      <dgm:prSet presAssocID="{C2180513-80C0-454B-8D68-A88A4FB508EB}" presName="Name25" presStyleLbl="parChTrans1D3" presStyleIdx="5" presStyleCnt="6"/>
      <dgm:spPr/>
      <dgm:t>
        <a:bodyPr/>
        <a:lstStyle/>
        <a:p>
          <a:endParaRPr lang="ru-RU"/>
        </a:p>
      </dgm:t>
    </dgm:pt>
    <dgm:pt modelId="{BECF74A0-34C8-4FD0-8BBF-2FE1E6C91389}" type="pres">
      <dgm:prSet presAssocID="{C2180513-80C0-454B-8D68-A88A4FB508EB}" presName="connTx" presStyleLbl="parChTrans1D3" presStyleIdx="5" presStyleCnt="6"/>
      <dgm:spPr/>
      <dgm:t>
        <a:bodyPr/>
        <a:lstStyle/>
        <a:p>
          <a:endParaRPr lang="ru-RU"/>
        </a:p>
      </dgm:t>
    </dgm:pt>
    <dgm:pt modelId="{60472540-77BA-4C2E-AABA-4B4629823AB7}" type="pres">
      <dgm:prSet presAssocID="{C56255EF-B74E-4A22-AFFE-86FBBAD95979}" presName="Name30" presStyleCnt="0"/>
      <dgm:spPr/>
    </dgm:pt>
    <dgm:pt modelId="{4ABE2592-C4B4-4D63-8171-25108837BFBD}" type="pres">
      <dgm:prSet presAssocID="{C56255EF-B74E-4A22-AFFE-86FBBAD95979}" presName="level2Shape" presStyleLbl="node3" presStyleIdx="5" presStyleCnt="6"/>
      <dgm:spPr/>
      <dgm:t>
        <a:bodyPr/>
        <a:lstStyle/>
        <a:p>
          <a:endParaRPr lang="ru-RU"/>
        </a:p>
      </dgm:t>
    </dgm:pt>
    <dgm:pt modelId="{08368061-DE02-4222-A85E-A012AA4E5D96}" type="pres">
      <dgm:prSet presAssocID="{C56255EF-B74E-4A22-AFFE-86FBBAD95979}" presName="hierChild3" presStyleCnt="0"/>
      <dgm:spPr/>
    </dgm:pt>
    <dgm:pt modelId="{D90FDB9E-432C-4971-B84B-6FC4C321CFA0}" type="pres">
      <dgm:prSet presAssocID="{17179944-4A57-4B41-A6B9-201000E04E99}" presName="Name25" presStyleLbl="parChTrans1D4" presStyleIdx="5" presStyleCnt="6"/>
      <dgm:spPr/>
      <dgm:t>
        <a:bodyPr/>
        <a:lstStyle/>
        <a:p>
          <a:endParaRPr lang="ru-RU"/>
        </a:p>
      </dgm:t>
    </dgm:pt>
    <dgm:pt modelId="{503D184D-350E-4E6B-AFA3-5AE85BD5E89B}" type="pres">
      <dgm:prSet presAssocID="{17179944-4A57-4B41-A6B9-201000E04E99}" presName="connTx" presStyleLbl="parChTrans1D4" presStyleIdx="5" presStyleCnt="6"/>
      <dgm:spPr/>
      <dgm:t>
        <a:bodyPr/>
        <a:lstStyle/>
        <a:p>
          <a:endParaRPr lang="ru-RU"/>
        </a:p>
      </dgm:t>
    </dgm:pt>
    <dgm:pt modelId="{D3B04519-A18E-470F-A5AA-E2CFB2A103EF}" type="pres">
      <dgm:prSet presAssocID="{25AA7D70-E97A-4BC7-82EB-CC664D500650}" presName="Name30" presStyleCnt="0"/>
      <dgm:spPr/>
    </dgm:pt>
    <dgm:pt modelId="{273FAF01-B231-4F4F-A351-C40D79B7AC13}" type="pres">
      <dgm:prSet presAssocID="{25AA7D70-E97A-4BC7-82EB-CC664D500650}" presName="level2Shape" presStyleLbl="node4" presStyleIdx="5" presStyleCnt="6"/>
      <dgm:spPr/>
      <dgm:t>
        <a:bodyPr/>
        <a:lstStyle/>
        <a:p>
          <a:endParaRPr lang="ru-RU"/>
        </a:p>
      </dgm:t>
    </dgm:pt>
    <dgm:pt modelId="{058CB050-9DF4-4216-A320-F0AC4DEC734A}" type="pres">
      <dgm:prSet presAssocID="{25AA7D70-E97A-4BC7-82EB-CC664D500650}" presName="hierChild3" presStyleCnt="0"/>
      <dgm:spPr/>
    </dgm:pt>
    <dgm:pt modelId="{B101168D-B210-4A3F-8A97-3C669088D385}" type="pres">
      <dgm:prSet presAssocID="{93EC9FF0-CAD3-4ABA-A644-958883194CEF}" presName="bgShapesFlow" presStyleCnt="0"/>
      <dgm:spPr/>
    </dgm:pt>
  </dgm:ptLst>
  <dgm:cxnLst>
    <dgm:cxn modelId="{4DEEADBF-E962-4E75-85E8-BE99D56499EC}" type="presOf" srcId="{636AE32A-418F-454F-9103-974763EBFF29}" destId="{1388E538-1618-45DB-968D-FF005A394FFA}" srcOrd="0" destOrd="0" presId="urn:microsoft.com/office/officeart/2005/8/layout/hierarchy5"/>
    <dgm:cxn modelId="{9DE1E7D1-942B-48F0-B8E5-905B8ECEA248}" type="presOf" srcId="{27EEFE42-1EB2-4488-913F-7EDFD81F8A76}" destId="{6C010590-734F-4ABE-9B1F-3AE5AEFF38E5}" srcOrd="0" destOrd="0" presId="urn:microsoft.com/office/officeart/2005/8/layout/hierarchy5"/>
    <dgm:cxn modelId="{C4B14707-F748-4243-B9AF-B6504349834E}" type="presOf" srcId="{984195C1-FB8F-4F42-A1D2-26C79BA304BF}" destId="{76D4DEEC-2CA5-4D9E-B979-9E20B6A3BCFB}" srcOrd="0" destOrd="0" presId="urn:microsoft.com/office/officeart/2005/8/layout/hierarchy5"/>
    <dgm:cxn modelId="{BF7F526C-41E5-429D-84C3-AEEA850845C7}" srcId="{335F8201-516F-4E6D-8018-795DCAA0428D}" destId="{27EEFE42-1EB2-4488-913F-7EDFD81F8A76}" srcOrd="0" destOrd="0" parTransId="{8D035AA5-C0A3-4154-BB0C-C0D3695CF92A}" sibTransId="{A580CA28-CDE9-49F6-8945-34A2CE201ABF}"/>
    <dgm:cxn modelId="{B5CE7D39-83F6-47E9-B44D-7787D315B0E1}" type="presOf" srcId="{1BB56F32-73E0-4B4F-83BE-746E850AB38B}" destId="{278EFEE7-8AF2-44CE-9CF2-2AB3BFA48DF1}" srcOrd="1" destOrd="0" presId="urn:microsoft.com/office/officeart/2005/8/layout/hierarchy5"/>
    <dgm:cxn modelId="{0F54F63B-BF24-4E9F-8134-C2879C8B0A57}" srcId="{71A46735-00B8-41F7-9DB6-7F9D422F1E6E}" destId="{C56255EF-B74E-4A22-AFFE-86FBBAD95979}" srcOrd="1" destOrd="0" parTransId="{C2180513-80C0-454B-8D68-A88A4FB508EB}" sibTransId="{58EA673E-BF35-4FA5-BD33-5AB41C3D58EA}"/>
    <dgm:cxn modelId="{9F58C57E-4D97-4DCF-8DDA-981E36EEA44A}" type="presOf" srcId="{68F7867E-94A0-4D85-84C7-0C9CBDC3C031}" destId="{C59052F6-21ED-4752-8CEC-1D316F24EB78}" srcOrd="1" destOrd="0" presId="urn:microsoft.com/office/officeart/2005/8/layout/hierarchy5"/>
    <dgm:cxn modelId="{700BDDBE-75E8-48F8-9F94-8EC0F33412C6}" srcId="{67B4BB46-C879-4CF4-B196-183056973A0D}" destId="{690F374B-B978-4DB7-8178-CB5365515720}" srcOrd="0" destOrd="0" parTransId="{D22AC76B-8268-4244-9C1B-4C1CC5B3EE2C}" sibTransId="{42BEF0B5-313F-46A7-A500-E3A1535D2351}"/>
    <dgm:cxn modelId="{7531A15D-733D-4550-830B-60DBD2836839}" srcId="{8C5EDD4F-8BD4-473E-B58A-294926E94EA4}" destId="{A094A2B9-7E76-4ECF-A823-859140B3E568}" srcOrd="2" destOrd="0" parTransId="{5E85B42B-D52A-413A-BBD0-1516B353B500}" sibTransId="{9D8D70D4-D9CA-4DBE-99C4-5E02F340630F}"/>
    <dgm:cxn modelId="{73971760-6413-4D1C-BC5B-63D64401910F}" type="presOf" srcId="{5CB0A915-D3F1-4B09-91DD-7520BD0B2D76}" destId="{C4AE8B04-A396-4978-849C-16B1356BC3EB}" srcOrd="0" destOrd="0" presId="urn:microsoft.com/office/officeart/2005/8/layout/hierarchy5"/>
    <dgm:cxn modelId="{570B04CF-3591-4FB1-A5F1-D0891C23233E}" type="presOf" srcId="{1594FD45-D51D-4720-8350-F4E34BB20019}" destId="{33423E94-665C-4765-896C-4C8B1340B847}" srcOrd="0" destOrd="0" presId="urn:microsoft.com/office/officeart/2005/8/layout/hierarchy5"/>
    <dgm:cxn modelId="{A41EFF7F-8E77-4D05-8F5E-441F8CD9FA2B}" type="presOf" srcId="{93EC9FF0-CAD3-4ABA-A644-958883194CEF}" destId="{893D8650-E89F-414F-9BCA-3092131E0E8F}" srcOrd="0" destOrd="0" presId="urn:microsoft.com/office/officeart/2005/8/layout/hierarchy5"/>
    <dgm:cxn modelId="{A8ED5D64-4823-4C09-BB9F-055B0F621FE4}" type="presOf" srcId="{C4FC5A4C-5D16-4414-B11D-667C026B2FF3}" destId="{253FEBB8-F4B1-4BF3-B96C-9DE3D9902175}" srcOrd="0" destOrd="0" presId="urn:microsoft.com/office/officeart/2005/8/layout/hierarchy5"/>
    <dgm:cxn modelId="{4F7ED546-F44D-4475-943B-8F8991E4887F}" type="presOf" srcId="{DDFDE44E-CD91-4EAD-966D-7AC30D42B42D}" destId="{A67C43F9-FDBD-4C89-9F2B-35DB00C6C0FA}" srcOrd="1" destOrd="0" presId="urn:microsoft.com/office/officeart/2005/8/layout/hierarchy5"/>
    <dgm:cxn modelId="{3D268457-E0C4-4787-B287-AD51FC54CA5C}" type="presOf" srcId="{189AD2F8-8A7C-4083-B5A5-4E5F5783E7DE}" destId="{C9DF0F48-906A-454F-85BD-CF802D36D18F}" srcOrd="0" destOrd="0" presId="urn:microsoft.com/office/officeart/2005/8/layout/hierarchy5"/>
    <dgm:cxn modelId="{87B9E48F-2D9C-4DB5-8684-03EC4359F39D}" type="presOf" srcId="{1594FD45-D51D-4720-8350-F4E34BB20019}" destId="{9DE09455-D2F7-43BC-9083-127927B4BB92}" srcOrd="1" destOrd="0" presId="urn:microsoft.com/office/officeart/2005/8/layout/hierarchy5"/>
    <dgm:cxn modelId="{EE60274C-C08F-40C5-9848-ECBDFAEF5D1A}" srcId="{8C5EDD4F-8BD4-473E-B58A-294926E94EA4}" destId="{0BEAC018-098B-4F62-BCC5-452A5F4322C5}" srcOrd="0" destOrd="0" parTransId="{C4FC5A4C-5D16-4414-B11D-667C026B2FF3}" sibTransId="{E5D022BC-9C5F-4767-9154-05166F377EE1}"/>
    <dgm:cxn modelId="{89E15863-0189-47A5-9053-9D810D0DC5FB}" srcId="{4EFB18B1-49C6-43C4-8208-5A895DF070A7}" destId="{984195C1-FB8F-4F42-A1D2-26C79BA304BF}" srcOrd="0" destOrd="0" parTransId="{1BB56F32-73E0-4B4F-83BE-746E850AB38B}" sibTransId="{E12860C9-912A-4806-864E-C9A74AB6FF62}"/>
    <dgm:cxn modelId="{06449C33-8AEB-4D5B-8540-A3EC85CACEB0}" type="presOf" srcId="{335F8201-516F-4E6D-8018-795DCAA0428D}" destId="{64EF121F-7104-4A5C-AD28-CA5384416C02}" srcOrd="0" destOrd="0" presId="urn:microsoft.com/office/officeart/2005/8/layout/hierarchy5"/>
    <dgm:cxn modelId="{B4078A57-B553-4BAB-913E-8C963F0DFE80}" type="presOf" srcId="{C2180513-80C0-454B-8D68-A88A4FB508EB}" destId="{8292A2A2-059E-4EDD-95FB-414E0B9CC4CA}" srcOrd="0" destOrd="0" presId="urn:microsoft.com/office/officeart/2005/8/layout/hierarchy5"/>
    <dgm:cxn modelId="{FBB4916E-EBC5-4784-B17F-C1A1EBD0C8A7}" type="presOf" srcId="{637D7DC2-DAB6-4AA2-9F12-685140CE88A9}" destId="{197483BC-3047-408B-8788-A93B5B9E3261}" srcOrd="1" destOrd="0" presId="urn:microsoft.com/office/officeart/2005/8/layout/hierarchy5"/>
    <dgm:cxn modelId="{7EC23FEC-9174-4A2F-8B64-E0C193E7DBB2}" srcId="{7DAAA637-B7C8-4341-91D4-8BF1CC540EFD}" destId="{8C5EDD4F-8BD4-473E-B58A-294926E94EA4}" srcOrd="0" destOrd="0" parTransId="{68F7867E-94A0-4D85-84C7-0C9CBDC3C031}" sibTransId="{73CA4DC6-0D39-4FE5-BE80-EFC97145FCEC}"/>
    <dgm:cxn modelId="{12666DFA-BC33-4570-AEAE-863E0EB9F1AB}" type="presOf" srcId="{F0EE48D2-DDDA-4E5E-8491-76A24EA230B6}" destId="{1313214F-1DE8-4712-8202-D1B901E44237}" srcOrd="0" destOrd="0" presId="urn:microsoft.com/office/officeart/2005/8/layout/hierarchy5"/>
    <dgm:cxn modelId="{130D00A6-6218-41C1-B02F-9FA88BA0EE3A}" srcId="{8C5EDD4F-8BD4-473E-B58A-294926E94EA4}" destId="{4EFB18B1-49C6-43C4-8208-5A895DF070A7}" srcOrd="3" destOrd="0" parTransId="{637D7DC2-DAB6-4AA2-9F12-685140CE88A9}" sibTransId="{5C12847C-43CC-4B6C-A99F-D3EEABDCD5AC}"/>
    <dgm:cxn modelId="{EB88AD85-81CE-4FB9-B268-22A64497D3FB}" type="presOf" srcId="{690F374B-B978-4DB7-8178-CB5365515720}" destId="{B1C55CC9-F3E6-4621-8F44-9E0FAEABA5BF}" srcOrd="0" destOrd="0" presId="urn:microsoft.com/office/officeart/2005/8/layout/hierarchy5"/>
    <dgm:cxn modelId="{3BC15CD0-5659-4168-801B-B770196B37C3}" type="presOf" srcId="{636AE32A-418F-454F-9103-974763EBFF29}" destId="{D9EC2D5B-0B83-4228-A5FE-7E20396F6810}" srcOrd="1" destOrd="0" presId="urn:microsoft.com/office/officeart/2005/8/layout/hierarchy5"/>
    <dgm:cxn modelId="{761C24DC-1A44-45AC-8042-E6D5E93A122B}" srcId="{A094A2B9-7E76-4ECF-A823-859140B3E568}" destId="{5CB0A915-D3F1-4B09-91DD-7520BD0B2D76}" srcOrd="0" destOrd="0" parTransId="{DDFDE44E-CD91-4EAD-966D-7AC30D42B42D}" sibTransId="{775149F2-C8B9-4DEF-A9B2-CD71C57A2338}"/>
    <dgm:cxn modelId="{96B0F245-0D83-478B-AF74-5A48D68C7D30}" type="presOf" srcId="{68F7867E-94A0-4D85-84C7-0C9CBDC3C031}" destId="{3D2EF167-D92D-4F48-998D-8F5D78ECEAF9}" srcOrd="0" destOrd="0" presId="urn:microsoft.com/office/officeart/2005/8/layout/hierarchy5"/>
    <dgm:cxn modelId="{2AF3A218-BB4A-433A-9138-239210479F96}" srcId="{71A46735-00B8-41F7-9DB6-7F9D422F1E6E}" destId="{335F8201-516F-4E6D-8018-795DCAA0428D}" srcOrd="0" destOrd="0" parTransId="{636AE32A-418F-454F-9103-974763EBFF29}" sibTransId="{21EFD613-469A-42C4-B074-F86739FE76F9}"/>
    <dgm:cxn modelId="{E8BC23F2-7746-4701-AF91-77D09A74ACBF}" srcId="{C56255EF-B74E-4A22-AFFE-86FBBAD95979}" destId="{25AA7D70-E97A-4BC7-82EB-CC664D500650}" srcOrd="0" destOrd="0" parTransId="{17179944-4A57-4B41-A6B9-201000E04E99}" sibTransId="{66BE99F0-6DF9-4905-832A-CA3253AD3387}"/>
    <dgm:cxn modelId="{6A26AFFF-3DB7-4575-9024-0890966FFCDF}" srcId="{8C5EDD4F-8BD4-473E-B58A-294926E94EA4}" destId="{67B4BB46-C879-4CF4-B196-183056973A0D}" srcOrd="1" destOrd="0" parTransId="{189AD2F8-8A7C-4083-B5A5-4E5F5783E7DE}" sibTransId="{BDE480FD-8F95-4A67-A793-AF6C9E883327}"/>
    <dgm:cxn modelId="{A6BD7C4A-6A88-4420-9646-814ED40C83AC}" type="presOf" srcId="{D22AC76B-8268-4244-9C1B-4C1CC5B3EE2C}" destId="{B47C1532-FDE5-4618-BABD-4FC5C657E898}" srcOrd="0" destOrd="0" presId="urn:microsoft.com/office/officeart/2005/8/layout/hierarchy5"/>
    <dgm:cxn modelId="{93EB5F8D-56E5-4CD1-B668-6B2DEF768008}" type="presOf" srcId="{DDFDE44E-CD91-4EAD-966D-7AC30D42B42D}" destId="{4FCECBC0-88A2-48A9-A84E-CE3F36633156}" srcOrd="0" destOrd="0" presId="urn:microsoft.com/office/officeart/2005/8/layout/hierarchy5"/>
    <dgm:cxn modelId="{C80042CE-C734-4D66-AB41-EE2EF2350710}" type="presOf" srcId="{17179944-4A57-4B41-A6B9-201000E04E99}" destId="{503D184D-350E-4E6B-AFA3-5AE85BD5E89B}" srcOrd="1" destOrd="0" presId="urn:microsoft.com/office/officeart/2005/8/layout/hierarchy5"/>
    <dgm:cxn modelId="{71D5789A-BA70-4ECB-B3F2-3C06B3C211C3}" type="presOf" srcId="{25AA7D70-E97A-4BC7-82EB-CC664D500650}" destId="{273FAF01-B231-4F4F-A351-C40D79B7AC13}" srcOrd="0" destOrd="0" presId="urn:microsoft.com/office/officeart/2005/8/layout/hierarchy5"/>
    <dgm:cxn modelId="{8398F7E8-30CE-45CC-BE51-11C375E762DF}" type="presOf" srcId="{4EFB18B1-49C6-43C4-8208-5A895DF070A7}" destId="{806547F9-DA2F-41FC-A4DC-F7FD6C5F704C}" srcOrd="0" destOrd="0" presId="urn:microsoft.com/office/officeart/2005/8/layout/hierarchy5"/>
    <dgm:cxn modelId="{60B68AB2-B1B2-47C7-9E30-8B1797B9F491}" srcId="{7DAAA637-B7C8-4341-91D4-8BF1CC540EFD}" destId="{71A46735-00B8-41F7-9DB6-7F9D422F1E6E}" srcOrd="1" destOrd="0" parTransId="{F0EE48D2-DDDA-4E5E-8491-76A24EA230B6}" sibTransId="{EEAA9CBF-A6A5-466D-AEEE-AA92E111FA94}"/>
    <dgm:cxn modelId="{AD7C800C-F0A0-4D1B-84CC-E791E206F28B}" type="presOf" srcId="{1BB56F32-73E0-4B4F-83BE-746E850AB38B}" destId="{2EBADEC5-5FE2-4844-80CD-B6FD39879ED1}" srcOrd="0" destOrd="0" presId="urn:microsoft.com/office/officeart/2005/8/layout/hierarchy5"/>
    <dgm:cxn modelId="{0C00A7DD-3654-47A1-9183-C1A9BF1A7FF3}" type="presOf" srcId="{189AD2F8-8A7C-4083-B5A5-4E5F5783E7DE}" destId="{63AE20D1-FF30-4B0D-9E1F-ECD398C4C97F}" srcOrd="1" destOrd="0" presId="urn:microsoft.com/office/officeart/2005/8/layout/hierarchy5"/>
    <dgm:cxn modelId="{9B764C8F-A33B-4A67-B07E-E8E6B34D52FD}" type="presOf" srcId="{7DAAA637-B7C8-4341-91D4-8BF1CC540EFD}" destId="{5332BD80-514B-4801-8ECD-625CC30321A9}" srcOrd="0" destOrd="0" presId="urn:microsoft.com/office/officeart/2005/8/layout/hierarchy5"/>
    <dgm:cxn modelId="{FF3451AC-C5F9-43C7-8984-B713B448497E}" type="presOf" srcId="{C56255EF-B74E-4A22-AFFE-86FBBAD95979}" destId="{4ABE2592-C4B4-4D63-8171-25108837BFBD}" srcOrd="0" destOrd="0" presId="urn:microsoft.com/office/officeart/2005/8/layout/hierarchy5"/>
    <dgm:cxn modelId="{F33812AC-2EF3-4922-AA2A-778770613542}" srcId="{0BEAC018-098B-4F62-BCC5-452A5F4322C5}" destId="{F0289268-C682-432C-BD8F-9090B4601EBE}" srcOrd="0" destOrd="0" parTransId="{1594FD45-D51D-4720-8350-F4E34BB20019}" sibTransId="{446575A1-F962-4830-8211-8FDCCA22E87D}"/>
    <dgm:cxn modelId="{9576B211-2307-410D-BDD7-53E4041BB980}" type="presOf" srcId="{8C5EDD4F-8BD4-473E-B58A-294926E94EA4}" destId="{78FF2829-6296-45B7-9EE0-03FC5A52396A}" srcOrd="0" destOrd="0" presId="urn:microsoft.com/office/officeart/2005/8/layout/hierarchy5"/>
    <dgm:cxn modelId="{F27157F1-2C10-4276-AC88-F600C9143672}" srcId="{93EC9FF0-CAD3-4ABA-A644-958883194CEF}" destId="{7DAAA637-B7C8-4341-91D4-8BF1CC540EFD}" srcOrd="0" destOrd="0" parTransId="{5DC7EAA2-589B-4D8A-94E7-C4ADF716BDB2}" sibTransId="{5E73ABC9-7B0C-4846-8852-3ABA1DA04F05}"/>
    <dgm:cxn modelId="{2581AA31-C810-4E48-AB7A-D8C406AD5E41}" type="presOf" srcId="{637D7DC2-DAB6-4AA2-9F12-685140CE88A9}" destId="{F82AAF57-6379-4245-9F38-2A0DC9BBB791}" srcOrd="0" destOrd="0" presId="urn:microsoft.com/office/officeart/2005/8/layout/hierarchy5"/>
    <dgm:cxn modelId="{C72530C7-7DB2-4CDB-891F-5F31AB50DF01}" type="presOf" srcId="{8D035AA5-C0A3-4154-BB0C-C0D3695CF92A}" destId="{572561F6-8F90-4D20-8435-98B4A787D12C}" srcOrd="0" destOrd="0" presId="urn:microsoft.com/office/officeart/2005/8/layout/hierarchy5"/>
    <dgm:cxn modelId="{EAD667D9-544A-4475-BF21-97DC9291B867}" type="presOf" srcId="{67B4BB46-C879-4CF4-B196-183056973A0D}" destId="{FFCF2D85-136E-46D8-A393-8082D136DD97}" srcOrd="0" destOrd="0" presId="urn:microsoft.com/office/officeart/2005/8/layout/hierarchy5"/>
    <dgm:cxn modelId="{382274C2-3AC0-4E6D-BE34-BD751B9C17F3}" type="presOf" srcId="{5E85B42B-D52A-413A-BBD0-1516B353B500}" destId="{A7DE017D-A8CC-4606-80AD-C0257CC8CF07}" srcOrd="1" destOrd="0" presId="urn:microsoft.com/office/officeart/2005/8/layout/hierarchy5"/>
    <dgm:cxn modelId="{C00A2869-3E12-47B4-A2C5-56D81519EDCA}" type="presOf" srcId="{8D035AA5-C0A3-4154-BB0C-C0D3695CF92A}" destId="{0FF6DF0E-4333-4316-8968-9F5B2F3E8603}" srcOrd="1" destOrd="0" presId="urn:microsoft.com/office/officeart/2005/8/layout/hierarchy5"/>
    <dgm:cxn modelId="{9AF2CD0B-AD6F-4F92-961A-CB32A8528F95}" type="presOf" srcId="{A094A2B9-7E76-4ECF-A823-859140B3E568}" destId="{951D3E78-1E65-4E8F-A143-EC2C0C306C80}" srcOrd="0" destOrd="0" presId="urn:microsoft.com/office/officeart/2005/8/layout/hierarchy5"/>
    <dgm:cxn modelId="{16783D74-DF7D-4E42-95C6-5AA059551D6D}" type="presOf" srcId="{17179944-4A57-4B41-A6B9-201000E04E99}" destId="{D90FDB9E-432C-4971-B84B-6FC4C321CFA0}" srcOrd="0" destOrd="0" presId="urn:microsoft.com/office/officeart/2005/8/layout/hierarchy5"/>
    <dgm:cxn modelId="{113FA263-3730-44EB-A37E-F2CB8B7925C6}" type="presOf" srcId="{D22AC76B-8268-4244-9C1B-4C1CC5B3EE2C}" destId="{72CF3CBA-7FEB-4856-A6F9-13D5B9D578FE}" srcOrd="1" destOrd="0" presId="urn:microsoft.com/office/officeart/2005/8/layout/hierarchy5"/>
    <dgm:cxn modelId="{3915384A-4BD4-47A7-B798-CA2E7FA5AEF7}" type="presOf" srcId="{5E85B42B-D52A-413A-BBD0-1516B353B500}" destId="{366C12B0-7E0E-4AEB-A398-23B88685362E}" srcOrd="0" destOrd="0" presId="urn:microsoft.com/office/officeart/2005/8/layout/hierarchy5"/>
    <dgm:cxn modelId="{5D0AD3EB-AB23-42A8-85E8-56A9B4E9CDAC}" type="presOf" srcId="{71A46735-00B8-41F7-9DB6-7F9D422F1E6E}" destId="{BB9F9A82-3D7E-406D-AA8E-44D757D48765}" srcOrd="0" destOrd="0" presId="urn:microsoft.com/office/officeart/2005/8/layout/hierarchy5"/>
    <dgm:cxn modelId="{5A9FFC7F-8E9D-401B-92A7-4BDC7D6ED5C4}" type="presOf" srcId="{C2180513-80C0-454B-8D68-A88A4FB508EB}" destId="{BECF74A0-34C8-4FD0-8BBF-2FE1E6C91389}" srcOrd="1" destOrd="0" presId="urn:microsoft.com/office/officeart/2005/8/layout/hierarchy5"/>
    <dgm:cxn modelId="{080282AE-FCE6-4011-AB19-701576F93498}" type="presOf" srcId="{F0289268-C682-432C-BD8F-9090B4601EBE}" destId="{48A8D423-AB5C-4873-8437-74BDC6B7083C}" srcOrd="0" destOrd="0" presId="urn:microsoft.com/office/officeart/2005/8/layout/hierarchy5"/>
    <dgm:cxn modelId="{794A1024-F51B-4CA4-AF62-C693DD473E9C}" type="presOf" srcId="{C4FC5A4C-5D16-4414-B11D-667C026B2FF3}" destId="{2C6DF6ED-C340-4E2F-91B2-A555CC748DA4}" srcOrd="1" destOrd="0" presId="urn:microsoft.com/office/officeart/2005/8/layout/hierarchy5"/>
    <dgm:cxn modelId="{8BDEB2E5-673D-40B9-B2CF-57F691F9C8F9}" type="presOf" srcId="{0BEAC018-098B-4F62-BCC5-452A5F4322C5}" destId="{8B37903F-494B-4A4F-9160-3CAE34B18919}" srcOrd="0" destOrd="0" presId="urn:microsoft.com/office/officeart/2005/8/layout/hierarchy5"/>
    <dgm:cxn modelId="{DDFF7C09-CF76-42CE-A500-839A8D1198F4}" type="presOf" srcId="{F0EE48D2-DDDA-4E5E-8491-76A24EA230B6}" destId="{BAAEE02E-1046-445D-8217-CE2D64694EED}" srcOrd="1" destOrd="0" presId="urn:microsoft.com/office/officeart/2005/8/layout/hierarchy5"/>
    <dgm:cxn modelId="{900F490C-64F9-4A48-85F2-2561374F8148}" type="presParOf" srcId="{893D8650-E89F-414F-9BCA-3092131E0E8F}" destId="{5B4B4AAE-FF98-4DFE-9F33-422CE224C1DE}" srcOrd="0" destOrd="0" presId="urn:microsoft.com/office/officeart/2005/8/layout/hierarchy5"/>
    <dgm:cxn modelId="{136D0657-E294-434F-B5D8-12B38367E7BE}" type="presParOf" srcId="{5B4B4AAE-FF98-4DFE-9F33-422CE224C1DE}" destId="{B9AAA2BD-F8A8-49E3-A5D3-708190C71A5A}" srcOrd="0" destOrd="0" presId="urn:microsoft.com/office/officeart/2005/8/layout/hierarchy5"/>
    <dgm:cxn modelId="{90D51D20-0339-4574-86FE-0C749B1F2B9A}" type="presParOf" srcId="{B9AAA2BD-F8A8-49E3-A5D3-708190C71A5A}" destId="{1156AA90-2ED1-4329-8656-E8E368FDB4E6}" srcOrd="0" destOrd="0" presId="urn:microsoft.com/office/officeart/2005/8/layout/hierarchy5"/>
    <dgm:cxn modelId="{8CCDE627-DCCF-4A8C-BB4E-5DBF6E940A94}" type="presParOf" srcId="{1156AA90-2ED1-4329-8656-E8E368FDB4E6}" destId="{5332BD80-514B-4801-8ECD-625CC30321A9}" srcOrd="0" destOrd="0" presId="urn:microsoft.com/office/officeart/2005/8/layout/hierarchy5"/>
    <dgm:cxn modelId="{997F912B-71EC-43C1-BCA2-99EB4C47A6C1}" type="presParOf" srcId="{1156AA90-2ED1-4329-8656-E8E368FDB4E6}" destId="{AD8D0E70-98FD-4570-8D37-2BBFBDEAB779}" srcOrd="1" destOrd="0" presId="urn:microsoft.com/office/officeart/2005/8/layout/hierarchy5"/>
    <dgm:cxn modelId="{4EB85FDE-8AC7-4C7B-AF34-35A7D5CA6A71}" type="presParOf" srcId="{AD8D0E70-98FD-4570-8D37-2BBFBDEAB779}" destId="{3D2EF167-D92D-4F48-998D-8F5D78ECEAF9}" srcOrd="0" destOrd="0" presId="urn:microsoft.com/office/officeart/2005/8/layout/hierarchy5"/>
    <dgm:cxn modelId="{32E081CE-3C68-42F9-AB5A-B5CB65068C93}" type="presParOf" srcId="{3D2EF167-D92D-4F48-998D-8F5D78ECEAF9}" destId="{C59052F6-21ED-4752-8CEC-1D316F24EB78}" srcOrd="0" destOrd="0" presId="urn:microsoft.com/office/officeart/2005/8/layout/hierarchy5"/>
    <dgm:cxn modelId="{77FA9149-6A32-4DAF-9E68-4929FC7A368D}" type="presParOf" srcId="{AD8D0E70-98FD-4570-8D37-2BBFBDEAB779}" destId="{B60792C7-D96A-4A0F-8D16-6ED969114790}" srcOrd="1" destOrd="0" presId="urn:microsoft.com/office/officeart/2005/8/layout/hierarchy5"/>
    <dgm:cxn modelId="{618E3B81-A785-4D48-9B85-342C3F96CE6F}" type="presParOf" srcId="{B60792C7-D96A-4A0F-8D16-6ED969114790}" destId="{78FF2829-6296-45B7-9EE0-03FC5A52396A}" srcOrd="0" destOrd="0" presId="urn:microsoft.com/office/officeart/2005/8/layout/hierarchy5"/>
    <dgm:cxn modelId="{497543F0-620F-4DE0-A784-6525607C066D}" type="presParOf" srcId="{B60792C7-D96A-4A0F-8D16-6ED969114790}" destId="{B6A2F4F9-5764-4C88-9181-C10BD256B3E1}" srcOrd="1" destOrd="0" presId="urn:microsoft.com/office/officeart/2005/8/layout/hierarchy5"/>
    <dgm:cxn modelId="{E285D7D4-E5B0-4133-B53E-8652504B7729}" type="presParOf" srcId="{B6A2F4F9-5764-4C88-9181-C10BD256B3E1}" destId="{253FEBB8-F4B1-4BF3-B96C-9DE3D9902175}" srcOrd="0" destOrd="0" presId="urn:microsoft.com/office/officeart/2005/8/layout/hierarchy5"/>
    <dgm:cxn modelId="{54EB036D-60D5-47E7-A3F0-AA718D9511BC}" type="presParOf" srcId="{253FEBB8-F4B1-4BF3-B96C-9DE3D9902175}" destId="{2C6DF6ED-C340-4E2F-91B2-A555CC748DA4}" srcOrd="0" destOrd="0" presId="urn:microsoft.com/office/officeart/2005/8/layout/hierarchy5"/>
    <dgm:cxn modelId="{4DDDBC1C-2C41-4C0F-AB03-6A99257CB9E1}" type="presParOf" srcId="{B6A2F4F9-5764-4C88-9181-C10BD256B3E1}" destId="{0566FCBE-1D4D-41B2-914B-535F7E113A94}" srcOrd="1" destOrd="0" presId="urn:microsoft.com/office/officeart/2005/8/layout/hierarchy5"/>
    <dgm:cxn modelId="{1DA06538-D026-4BFC-B17D-9BDF5E424A27}" type="presParOf" srcId="{0566FCBE-1D4D-41B2-914B-535F7E113A94}" destId="{8B37903F-494B-4A4F-9160-3CAE34B18919}" srcOrd="0" destOrd="0" presId="urn:microsoft.com/office/officeart/2005/8/layout/hierarchy5"/>
    <dgm:cxn modelId="{86BE4646-4BCF-4DF7-8B8D-C02B6C969169}" type="presParOf" srcId="{0566FCBE-1D4D-41B2-914B-535F7E113A94}" destId="{8261045F-7ED7-4F60-A260-2628A9B74180}" srcOrd="1" destOrd="0" presId="urn:microsoft.com/office/officeart/2005/8/layout/hierarchy5"/>
    <dgm:cxn modelId="{B8CCE017-4D8A-4F04-B58D-7220AD99B357}" type="presParOf" srcId="{8261045F-7ED7-4F60-A260-2628A9B74180}" destId="{33423E94-665C-4765-896C-4C8B1340B847}" srcOrd="0" destOrd="0" presId="urn:microsoft.com/office/officeart/2005/8/layout/hierarchy5"/>
    <dgm:cxn modelId="{AC4FB049-9BBF-46BD-B67C-CB453A409E77}" type="presParOf" srcId="{33423E94-665C-4765-896C-4C8B1340B847}" destId="{9DE09455-D2F7-43BC-9083-127927B4BB92}" srcOrd="0" destOrd="0" presId="urn:microsoft.com/office/officeart/2005/8/layout/hierarchy5"/>
    <dgm:cxn modelId="{973ECB76-F253-4471-8F2B-4DAACDE92761}" type="presParOf" srcId="{8261045F-7ED7-4F60-A260-2628A9B74180}" destId="{B48A2CC3-A0A6-4129-9548-98EBB20ED9F0}" srcOrd="1" destOrd="0" presId="urn:microsoft.com/office/officeart/2005/8/layout/hierarchy5"/>
    <dgm:cxn modelId="{3F1BA5DA-4005-43F4-AA8E-420A16C12E59}" type="presParOf" srcId="{B48A2CC3-A0A6-4129-9548-98EBB20ED9F0}" destId="{48A8D423-AB5C-4873-8437-74BDC6B7083C}" srcOrd="0" destOrd="0" presId="urn:microsoft.com/office/officeart/2005/8/layout/hierarchy5"/>
    <dgm:cxn modelId="{3AF16773-D897-4CB3-80DF-DD1EE02FA930}" type="presParOf" srcId="{B48A2CC3-A0A6-4129-9548-98EBB20ED9F0}" destId="{C6CAD337-7A4A-4BF7-8C38-76EB2BB6BDD4}" srcOrd="1" destOrd="0" presId="urn:microsoft.com/office/officeart/2005/8/layout/hierarchy5"/>
    <dgm:cxn modelId="{7FDE0FD3-7553-46EE-AD80-635FA54984B4}" type="presParOf" srcId="{B6A2F4F9-5764-4C88-9181-C10BD256B3E1}" destId="{C9DF0F48-906A-454F-85BD-CF802D36D18F}" srcOrd="2" destOrd="0" presId="urn:microsoft.com/office/officeart/2005/8/layout/hierarchy5"/>
    <dgm:cxn modelId="{8B7210C3-6C3A-444F-B911-4DE4E2CCDA0F}" type="presParOf" srcId="{C9DF0F48-906A-454F-85BD-CF802D36D18F}" destId="{63AE20D1-FF30-4B0D-9E1F-ECD398C4C97F}" srcOrd="0" destOrd="0" presId="urn:microsoft.com/office/officeart/2005/8/layout/hierarchy5"/>
    <dgm:cxn modelId="{BCEC2F1F-CAC2-470C-83DE-7C4791C67AD3}" type="presParOf" srcId="{B6A2F4F9-5764-4C88-9181-C10BD256B3E1}" destId="{1562CEE0-91C7-40E4-A46C-ED7F3FA925EF}" srcOrd="3" destOrd="0" presId="urn:microsoft.com/office/officeart/2005/8/layout/hierarchy5"/>
    <dgm:cxn modelId="{A4F13607-00C9-4269-ABEA-59760CCCB03B}" type="presParOf" srcId="{1562CEE0-91C7-40E4-A46C-ED7F3FA925EF}" destId="{FFCF2D85-136E-46D8-A393-8082D136DD97}" srcOrd="0" destOrd="0" presId="urn:microsoft.com/office/officeart/2005/8/layout/hierarchy5"/>
    <dgm:cxn modelId="{32A64A1A-DD24-4AE6-99C7-4E7A1CD2F68B}" type="presParOf" srcId="{1562CEE0-91C7-40E4-A46C-ED7F3FA925EF}" destId="{5AA4BFE1-1520-4953-8AB6-02FE441E04ED}" srcOrd="1" destOrd="0" presId="urn:microsoft.com/office/officeart/2005/8/layout/hierarchy5"/>
    <dgm:cxn modelId="{6EEF9AD6-19EF-474D-819E-79AA97336C78}" type="presParOf" srcId="{5AA4BFE1-1520-4953-8AB6-02FE441E04ED}" destId="{B47C1532-FDE5-4618-BABD-4FC5C657E898}" srcOrd="0" destOrd="0" presId="urn:microsoft.com/office/officeart/2005/8/layout/hierarchy5"/>
    <dgm:cxn modelId="{2E3C373D-697D-4FB9-A730-9E9C783CFE7C}" type="presParOf" srcId="{B47C1532-FDE5-4618-BABD-4FC5C657E898}" destId="{72CF3CBA-7FEB-4856-A6F9-13D5B9D578FE}" srcOrd="0" destOrd="0" presId="urn:microsoft.com/office/officeart/2005/8/layout/hierarchy5"/>
    <dgm:cxn modelId="{C0A0D88A-F451-422D-A6BA-EB025016066B}" type="presParOf" srcId="{5AA4BFE1-1520-4953-8AB6-02FE441E04ED}" destId="{23250B8C-A85D-45CD-944A-E5C52356616C}" srcOrd="1" destOrd="0" presId="urn:microsoft.com/office/officeart/2005/8/layout/hierarchy5"/>
    <dgm:cxn modelId="{5503A5F6-C0DE-43B7-A0FE-29EE6A6C724D}" type="presParOf" srcId="{23250B8C-A85D-45CD-944A-E5C52356616C}" destId="{B1C55CC9-F3E6-4621-8F44-9E0FAEABA5BF}" srcOrd="0" destOrd="0" presId="urn:microsoft.com/office/officeart/2005/8/layout/hierarchy5"/>
    <dgm:cxn modelId="{496E9EFE-0036-4C6F-8D3F-63460B7B4AD8}" type="presParOf" srcId="{23250B8C-A85D-45CD-944A-E5C52356616C}" destId="{1B50E22C-FBD4-4EE3-95FF-E4203BB50B72}" srcOrd="1" destOrd="0" presId="urn:microsoft.com/office/officeart/2005/8/layout/hierarchy5"/>
    <dgm:cxn modelId="{E306C2B7-C98F-4DA4-86DF-90CCD282567C}" type="presParOf" srcId="{B6A2F4F9-5764-4C88-9181-C10BD256B3E1}" destId="{366C12B0-7E0E-4AEB-A398-23B88685362E}" srcOrd="4" destOrd="0" presId="urn:microsoft.com/office/officeart/2005/8/layout/hierarchy5"/>
    <dgm:cxn modelId="{08BE1653-26C2-47FC-8DFD-E3CE805695A6}" type="presParOf" srcId="{366C12B0-7E0E-4AEB-A398-23B88685362E}" destId="{A7DE017D-A8CC-4606-80AD-C0257CC8CF07}" srcOrd="0" destOrd="0" presId="urn:microsoft.com/office/officeart/2005/8/layout/hierarchy5"/>
    <dgm:cxn modelId="{F4CFDFD6-2402-4982-A3C4-EC133B15F2E1}" type="presParOf" srcId="{B6A2F4F9-5764-4C88-9181-C10BD256B3E1}" destId="{07D9F527-CF94-4E8C-B3DD-2874E9957E9B}" srcOrd="5" destOrd="0" presId="urn:microsoft.com/office/officeart/2005/8/layout/hierarchy5"/>
    <dgm:cxn modelId="{7520C437-E723-41FA-A100-00FF13D14B11}" type="presParOf" srcId="{07D9F527-CF94-4E8C-B3DD-2874E9957E9B}" destId="{951D3E78-1E65-4E8F-A143-EC2C0C306C80}" srcOrd="0" destOrd="0" presId="urn:microsoft.com/office/officeart/2005/8/layout/hierarchy5"/>
    <dgm:cxn modelId="{25816CCE-BDED-4521-AB0C-7F0DC28B3C60}" type="presParOf" srcId="{07D9F527-CF94-4E8C-B3DD-2874E9957E9B}" destId="{0F0B9FDB-5807-4B9F-861C-38F028B8A532}" srcOrd="1" destOrd="0" presId="urn:microsoft.com/office/officeart/2005/8/layout/hierarchy5"/>
    <dgm:cxn modelId="{2B30DC34-AF94-411D-B3E7-29E1D8900AB0}" type="presParOf" srcId="{0F0B9FDB-5807-4B9F-861C-38F028B8A532}" destId="{4FCECBC0-88A2-48A9-A84E-CE3F36633156}" srcOrd="0" destOrd="0" presId="urn:microsoft.com/office/officeart/2005/8/layout/hierarchy5"/>
    <dgm:cxn modelId="{B98F97D2-4E5A-404F-8881-B09563B598B8}" type="presParOf" srcId="{4FCECBC0-88A2-48A9-A84E-CE3F36633156}" destId="{A67C43F9-FDBD-4C89-9F2B-35DB00C6C0FA}" srcOrd="0" destOrd="0" presId="urn:microsoft.com/office/officeart/2005/8/layout/hierarchy5"/>
    <dgm:cxn modelId="{50F4BAE3-B91D-41ED-BD7B-F3885241DFE3}" type="presParOf" srcId="{0F0B9FDB-5807-4B9F-861C-38F028B8A532}" destId="{65B206ED-B054-4D6B-9D9A-7FFE705AFB4F}" srcOrd="1" destOrd="0" presId="urn:microsoft.com/office/officeart/2005/8/layout/hierarchy5"/>
    <dgm:cxn modelId="{19B5E776-E06D-4304-96FB-9A46184E536C}" type="presParOf" srcId="{65B206ED-B054-4D6B-9D9A-7FFE705AFB4F}" destId="{C4AE8B04-A396-4978-849C-16B1356BC3EB}" srcOrd="0" destOrd="0" presId="urn:microsoft.com/office/officeart/2005/8/layout/hierarchy5"/>
    <dgm:cxn modelId="{57729672-C622-4709-A27E-EB69CFE244F0}" type="presParOf" srcId="{65B206ED-B054-4D6B-9D9A-7FFE705AFB4F}" destId="{94B0856E-99F1-4E52-95EB-EFD0108E6C61}" srcOrd="1" destOrd="0" presId="urn:microsoft.com/office/officeart/2005/8/layout/hierarchy5"/>
    <dgm:cxn modelId="{3032624A-51BD-4856-9CCB-94D0F5B5989A}" type="presParOf" srcId="{B6A2F4F9-5764-4C88-9181-C10BD256B3E1}" destId="{F82AAF57-6379-4245-9F38-2A0DC9BBB791}" srcOrd="6" destOrd="0" presId="urn:microsoft.com/office/officeart/2005/8/layout/hierarchy5"/>
    <dgm:cxn modelId="{F2978BDD-6AF6-42EE-A48B-48411B17E434}" type="presParOf" srcId="{F82AAF57-6379-4245-9F38-2A0DC9BBB791}" destId="{197483BC-3047-408B-8788-A93B5B9E3261}" srcOrd="0" destOrd="0" presId="urn:microsoft.com/office/officeart/2005/8/layout/hierarchy5"/>
    <dgm:cxn modelId="{0FB7BE99-9FCA-4A3C-80A9-B46532F85FFB}" type="presParOf" srcId="{B6A2F4F9-5764-4C88-9181-C10BD256B3E1}" destId="{6F63BB8B-9A92-4DFE-B894-690BC93F5E60}" srcOrd="7" destOrd="0" presId="urn:microsoft.com/office/officeart/2005/8/layout/hierarchy5"/>
    <dgm:cxn modelId="{74F36C71-C9D4-44BC-A23D-14630FC452D9}" type="presParOf" srcId="{6F63BB8B-9A92-4DFE-B894-690BC93F5E60}" destId="{806547F9-DA2F-41FC-A4DC-F7FD6C5F704C}" srcOrd="0" destOrd="0" presId="urn:microsoft.com/office/officeart/2005/8/layout/hierarchy5"/>
    <dgm:cxn modelId="{C91D5D6D-09DB-4083-860A-C83C9FE28160}" type="presParOf" srcId="{6F63BB8B-9A92-4DFE-B894-690BC93F5E60}" destId="{3A84442D-6AA0-480B-AF37-0E651588A14E}" srcOrd="1" destOrd="0" presId="urn:microsoft.com/office/officeart/2005/8/layout/hierarchy5"/>
    <dgm:cxn modelId="{58F16FE5-22A1-4416-9E58-2D55CA27A6E7}" type="presParOf" srcId="{3A84442D-6AA0-480B-AF37-0E651588A14E}" destId="{2EBADEC5-5FE2-4844-80CD-B6FD39879ED1}" srcOrd="0" destOrd="0" presId="urn:microsoft.com/office/officeart/2005/8/layout/hierarchy5"/>
    <dgm:cxn modelId="{387E4EAE-8C81-420F-93C3-BF9547427D04}" type="presParOf" srcId="{2EBADEC5-5FE2-4844-80CD-B6FD39879ED1}" destId="{278EFEE7-8AF2-44CE-9CF2-2AB3BFA48DF1}" srcOrd="0" destOrd="0" presId="urn:microsoft.com/office/officeart/2005/8/layout/hierarchy5"/>
    <dgm:cxn modelId="{70173536-AE6C-48DD-A58E-0858E898293E}" type="presParOf" srcId="{3A84442D-6AA0-480B-AF37-0E651588A14E}" destId="{9468CC89-0817-46BF-A4B6-80306FE3D55F}" srcOrd="1" destOrd="0" presId="urn:microsoft.com/office/officeart/2005/8/layout/hierarchy5"/>
    <dgm:cxn modelId="{E9C12302-9CC6-4968-98A5-709EA496A009}" type="presParOf" srcId="{9468CC89-0817-46BF-A4B6-80306FE3D55F}" destId="{76D4DEEC-2CA5-4D9E-B979-9E20B6A3BCFB}" srcOrd="0" destOrd="0" presId="urn:microsoft.com/office/officeart/2005/8/layout/hierarchy5"/>
    <dgm:cxn modelId="{B652B3AB-ECE7-41F6-905D-7165EEFA0D38}" type="presParOf" srcId="{9468CC89-0817-46BF-A4B6-80306FE3D55F}" destId="{23D23AC4-34E0-4BBC-AD31-DC2D1765907F}" srcOrd="1" destOrd="0" presId="urn:microsoft.com/office/officeart/2005/8/layout/hierarchy5"/>
    <dgm:cxn modelId="{4E73CCAF-7475-4ED5-A24E-2E2D440C8557}" type="presParOf" srcId="{AD8D0E70-98FD-4570-8D37-2BBFBDEAB779}" destId="{1313214F-1DE8-4712-8202-D1B901E44237}" srcOrd="2" destOrd="0" presId="urn:microsoft.com/office/officeart/2005/8/layout/hierarchy5"/>
    <dgm:cxn modelId="{3111677B-25FD-49D2-A467-3DC9087D64C9}" type="presParOf" srcId="{1313214F-1DE8-4712-8202-D1B901E44237}" destId="{BAAEE02E-1046-445D-8217-CE2D64694EED}" srcOrd="0" destOrd="0" presId="urn:microsoft.com/office/officeart/2005/8/layout/hierarchy5"/>
    <dgm:cxn modelId="{CA2DD5D5-E0C1-499D-94C3-26EF891FFDED}" type="presParOf" srcId="{AD8D0E70-98FD-4570-8D37-2BBFBDEAB779}" destId="{2071A99D-8A3F-4DF7-A146-F750B0B75075}" srcOrd="3" destOrd="0" presId="urn:microsoft.com/office/officeart/2005/8/layout/hierarchy5"/>
    <dgm:cxn modelId="{4394219E-3067-499A-83AC-D7910EEF78BC}" type="presParOf" srcId="{2071A99D-8A3F-4DF7-A146-F750B0B75075}" destId="{BB9F9A82-3D7E-406D-AA8E-44D757D48765}" srcOrd="0" destOrd="0" presId="urn:microsoft.com/office/officeart/2005/8/layout/hierarchy5"/>
    <dgm:cxn modelId="{E3DA98A1-A890-46E7-B619-AD2A042EFD28}" type="presParOf" srcId="{2071A99D-8A3F-4DF7-A146-F750B0B75075}" destId="{66A9DFC2-B8D0-4F0B-A0D7-B4ADA204693C}" srcOrd="1" destOrd="0" presId="urn:microsoft.com/office/officeart/2005/8/layout/hierarchy5"/>
    <dgm:cxn modelId="{A19F4F4E-6979-4633-9579-750F75D7DECC}" type="presParOf" srcId="{66A9DFC2-B8D0-4F0B-A0D7-B4ADA204693C}" destId="{1388E538-1618-45DB-968D-FF005A394FFA}" srcOrd="0" destOrd="0" presId="urn:microsoft.com/office/officeart/2005/8/layout/hierarchy5"/>
    <dgm:cxn modelId="{62C931AF-2D0D-4543-B8BD-D66E632CF1CE}" type="presParOf" srcId="{1388E538-1618-45DB-968D-FF005A394FFA}" destId="{D9EC2D5B-0B83-4228-A5FE-7E20396F6810}" srcOrd="0" destOrd="0" presId="urn:microsoft.com/office/officeart/2005/8/layout/hierarchy5"/>
    <dgm:cxn modelId="{FF411823-CA01-4E43-8D1E-36B9ED3D1271}" type="presParOf" srcId="{66A9DFC2-B8D0-4F0B-A0D7-B4ADA204693C}" destId="{29190EB9-BC09-4B74-B8E6-0D4881F49314}" srcOrd="1" destOrd="0" presId="urn:microsoft.com/office/officeart/2005/8/layout/hierarchy5"/>
    <dgm:cxn modelId="{3EC9799F-83A1-41D8-8E76-9949B519D0AA}" type="presParOf" srcId="{29190EB9-BC09-4B74-B8E6-0D4881F49314}" destId="{64EF121F-7104-4A5C-AD28-CA5384416C02}" srcOrd="0" destOrd="0" presId="urn:microsoft.com/office/officeart/2005/8/layout/hierarchy5"/>
    <dgm:cxn modelId="{C88D6119-EA38-4274-8111-E2C31CBECB66}" type="presParOf" srcId="{29190EB9-BC09-4B74-B8E6-0D4881F49314}" destId="{47E1F71A-272A-4508-8351-052E34B9F94B}" srcOrd="1" destOrd="0" presId="urn:microsoft.com/office/officeart/2005/8/layout/hierarchy5"/>
    <dgm:cxn modelId="{AAE7BBB4-F397-445C-BF08-40CEF5CEDFDA}" type="presParOf" srcId="{47E1F71A-272A-4508-8351-052E34B9F94B}" destId="{572561F6-8F90-4D20-8435-98B4A787D12C}" srcOrd="0" destOrd="0" presId="urn:microsoft.com/office/officeart/2005/8/layout/hierarchy5"/>
    <dgm:cxn modelId="{2935067A-8EE3-465F-AAE8-6AF448C59E62}" type="presParOf" srcId="{572561F6-8F90-4D20-8435-98B4A787D12C}" destId="{0FF6DF0E-4333-4316-8968-9F5B2F3E8603}" srcOrd="0" destOrd="0" presId="urn:microsoft.com/office/officeart/2005/8/layout/hierarchy5"/>
    <dgm:cxn modelId="{03D32549-8132-461C-992F-3FE1B408EA87}" type="presParOf" srcId="{47E1F71A-272A-4508-8351-052E34B9F94B}" destId="{D539D0E9-55E6-43CE-A563-2736594211E4}" srcOrd="1" destOrd="0" presId="urn:microsoft.com/office/officeart/2005/8/layout/hierarchy5"/>
    <dgm:cxn modelId="{300E2DD2-C302-4E22-AEB8-B312D94C4DC8}" type="presParOf" srcId="{D539D0E9-55E6-43CE-A563-2736594211E4}" destId="{6C010590-734F-4ABE-9B1F-3AE5AEFF38E5}" srcOrd="0" destOrd="0" presId="urn:microsoft.com/office/officeart/2005/8/layout/hierarchy5"/>
    <dgm:cxn modelId="{1DE4812C-C978-471D-ADD5-1826526C34C8}" type="presParOf" srcId="{D539D0E9-55E6-43CE-A563-2736594211E4}" destId="{42B82AE8-0382-4C96-B2CB-93C68962DC41}" srcOrd="1" destOrd="0" presId="urn:microsoft.com/office/officeart/2005/8/layout/hierarchy5"/>
    <dgm:cxn modelId="{29A12125-5C28-4A2F-8BE9-FA0CDE5AF49E}" type="presParOf" srcId="{66A9DFC2-B8D0-4F0B-A0D7-B4ADA204693C}" destId="{8292A2A2-059E-4EDD-95FB-414E0B9CC4CA}" srcOrd="2" destOrd="0" presId="urn:microsoft.com/office/officeart/2005/8/layout/hierarchy5"/>
    <dgm:cxn modelId="{F0573607-873A-4147-942A-F950E5C42288}" type="presParOf" srcId="{8292A2A2-059E-4EDD-95FB-414E0B9CC4CA}" destId="{BECF74A0-34C8-4FD0-8BBF-2FE1E6C91389}" srcOrd="0" destOrd="0" presId="urn:microsoft.com/office/officeart/2005/8/layout/hierarchy5"/>
    <dgm:cxn modelId="{4FFB8534-706A-4BA1-A771-3D0E0C6404AD}" type="presParOf" srcId="{66A9DFC2-B8D0-4F0B-A0D7-B4ADA204693C}" destId="{60472540-77BA-4C2E-AABA-4B4629823AB7}" srcOrd="3" destOrd="0" presId="urn:microsoft.com/office/officeart/2005/8/layout/hierarchy5"/>
    <dgm:cxn modelId="{B4BC324E-2D37-4E02-B3B5-4FFCFA84781C}" type="presParOf" srcId="{60472540-77BA-4C2E-AABA-4B4629823AB7}" destId="{4ABE2592-C4B4-4D63-8171-25108837BFBD}" srcOrd="0" destOrd="0" presId="urn:microsoft.com/office/officeart/2005/8/layout/hierarchy5"/>
    <dgm:cxn modelId="{B7AFDA1A-DAFE-4CE2-9064-FB092304732E}" type="presParOf" srcId="{60472540-77BA-4C2E-AABA-4B4629823AB7}" destId="{08368061-DE02-4222-A85E-A012AA4E5D96}" srcOrd="1" destOrd="0" presId="urn:microsoft.com/office/officeart/2005/8/layout/hierarchy5"/>
    <dgm:cxn modelId="{A2CCCFF9-904F-457C-B0EA-9EA1D11CE0CB}" type="presParOf" srcId="{08368061-DE02-4222-A85E-A012AA4E5D96}" destId="{D90FDB9E-432C-4971-B84B-6FC4C321CFA0}" srcOrd="0" destOrd="0" presId="urn:microsoft.com/office/officeart/2005/8/layout/hierarchy5"/>
    <dgm:cxn modelId="{257D132C-4461-4F2B-8732-CBFFD8498A53}" type="presParOf" srcId="{D90FDB9E-432C-4971-B84B-6FC4C321CFA0}" destId="{503D184D-350E-4E6B-AFA3-5AE85BD5E89B}" srcOrd="0" destOrd="0" presId="urn:microsoft.com/office/officeart/2005/8/layout/hierarchy5"/>
    <dgm:cxn modelId="{351E8870-4B8B-491E-9509-32D75BE0DE4D}" type="presParOf" srcId="{08368061-DE02-4222-A85E-A012AA4E5D96}" destId="{D3B04519-A18E-470F-A5AA-E2CFB2A103EF}" srcOrd="1" destOrd="0" presId="urn:microsoft.com/office/officeart/2005/8/layout/hierarchy5"/>
    <dgm:cxn modelId="{E16CD981-BD6E-4577-A97D-1F9D32F1BA50}" type="presParOf" srcId="{D3B04519-A18E-470F-A5AA-E2CFB2A103EF}" destId="{273FAF01-B231-4F4F-A351-C40D79B7AC13}" srcOrd="0" destOrd="0" presId="urn:microsoft.com/office/officeart/2005/8/layout/hierarchy5"/>
    <dgm:cxn modelId="{7AE58553-8975-4182-BE72-620268E853DA}" type="presParOf" srcId="{D3B04519-A18E-470F-A5AA-E2CFB2A103EF}" destId="{058CB050-9DF4-4216-A320-F0AC4DEC734A}" srcOrd="1" destOrd="0" presId="urn:microsoft.com/office/officeart/2005/8/layout/hierarchy5"/>
    <dgm:cxn modelId="{1AAE0480-160F-4535-9FBD-AD27124A0CD4}" type="presParOf" srcId="{893D8650-E89F-414F-9BCA-3092131E0E8F}" destId="{B101168D-B210-4A3F-8A97-3C669088D385}" srcOrd="1" destOrd="0" presId="urn:microsoft.com/office/officeart/2005/8/layout/hierarchy5"/>
  </dgm:cxnLst>
  <dgm:bg>
    <a:solidFill>
      <a:schemeClr val="bg2">
        <a:lumMod val="75000"/>
      </a:schemeClr>
    </a:solidFill>
  </dgm:bg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5">
  <dgm:title val=""/>
  <dgm:desc val=""/>
  <dgm:catLst>
    <dgm:cat type="hierarchy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/>
    <dgm:presOf/>
    <dgm:shape xmlns:r="http://schemas.openxmlformats.org/officeDocument/2006/relationships" r:blip="">
      <dgm:adjLst/>
    </dgm:shape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/>
              <dgm:constr type="t" for="ch" forName="hierFlow" refType="h" fact="0.3"/>
              <dgm:constr type="r" for="ch" forName="hierFlow" refType="w" fact="0.98"/>
              <dgm:constr type="b" for="ch" forName="hierFlow" refType="h" fact="0.96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h" for="des" forName="level1Shape" refType="h"/>
              <dgm:constr type="w" for="des" forName="level1Shape" refType="h" refFor="des" refForName="level1Shape" fact="2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w" refFor="des" refForName="level1Shape" op="equ" fact="0.4"/>
              <dgm:constr type="sibSp" for="des" forName="hierChild1" refType="h" refFor="des" refForName="level1Shape" op="equ" fact="0.15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w" refFor="des" refForName="level1Shape" op="equ"/>
              <dgm:constr type="userB" for="des" refType="sp" refFor="des" op="equ"/>
              <dgm:constr type="w" for="des" forName="firstBuf" refType="w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 refType="h" fact="0.3"/>
              <dgm:constr type="r" for="ch" forName="hierFlow" refType="w"/>
              <dgm:constr type="b" for="ch" forName="hierFlow" refType="h" fact="0.96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h" for="des" forName="level1Shape" refType="h"/>
              <dgm:constr type="w" for="des" forName="level1Shape" refType="h" refFor="des" refForName="level1Shape" fact="2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w" refFor="des" refForName="level1Shape" op="equ" fact="0.4"/>
              <dgm:constr type="sibSp" for="des" forName="hierChild1" refType="h" refFor="des" refForName="level1Shape" op="equ" fact="0.15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w" refFor="des" refForName="level1Shape" op="equ"/>
              <dgm:constr type="userB" for="des" refType="sp" refFor="des" op="equ"/>
              <dgm:constr type="w" for="des" forName="firstBuf" refType="w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h" for="des" forName="level1Shape" refType="h"/>
          <dgm:constr type="w" for="des" forName="level1Shape" refType="h" refFor="des" refForName="level1Shape" fact="2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w" refFor="des" refForName="level1Shape" op="equ" fact="0.4"/>
          <dgm:constr type="sibSp" for="des" forName="hierChild1" refType="h" refFor="des" refForName="level1Shape" op="equ" fact="0.15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w" refFor="des" refForName="level1Shape" op="equ"/>
          <dgm:constr type="userB" for="des" refType="sp" refFor="des" op="equ"/>
          <dgm:constr type="w" for="des" forName="firstBuf" refType="w" refFor="des" refForName="level1Shape" fact="0.1"/>
        </dgm:constrLst>
      </dgm:else>
    </dgm:choose>
    <dgm:ruleLst/>
    <dgm:layoutNode name="hierFlow">
      <dgm:choose name="Name6">
        <dgm:if name="Name7" func="var" arg="dir" op="equ" val="norm">
          <dgm:alg type="lin">
            <dgm:param type="linDir" val="fromL"/>
            <dgm:param type="nodeVertAlign" val="mid"/>
            <dgm:param type="vertAlign" val="mid"/>
            <dgm:param type="nodeHorzAlign" val="l"/>
            <dgm:param type="horzAlign" val="l"/>
            <dgm:param type="fallback" val="2D"/>
          </dgm:alg>
        </dgm:if>
        <dgm:else name="Name8">
          <dgm:alg type="lin">
            <dgm:param type="linDir" val="fromR"/>
            <dgm:param type="nodeVertAlign" val="mid"/>
            <dgm:param type="vertAlign" val="mid"/>
            <dgm:param type="nodeHorzAlign" val="r"/>
            <dgm:param type="horzAlign" val="r"/>
            <dgm:param type="fallback" val="2D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ptType="node" op="equ" val="65"/>
        <dgm:constr type="primFontSz" for="des" forName="connTx" op="equ" val="55"/>
        <dgm:constr type="primFontSz" for="des" forName="connTx" refType="primFontSz" refFor="des" refPtType="node" op="lte" fact="0.8"/>
      </dgm:constrLst>
      <dgm:ruleLst/>
      <dgm:choose name="Name9">
        <dgm:if name="Name10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1"/>
      </dgm:choose>
      <dgm:layoutNode name="hierChild1">
        <dgm:varLst>
          <dgm:chPref val="1"/>
          <dgm:animOne val="branch"/>
          <dgm:animLvl val="lvl"/>
        </dgm:varLst>
        <dgm:choose name="Name12">
          <dgm:if name="Name13" func="var" arg="dir" op="equ" val="norm">
            <dgm:alg type="hierChild">
              <dgm:param type="linDir" val="fromT"/>
              <dgm:param type="chAlign" val="l"/>
            </dgm:alg>
          </dgm:if>
          <dgm:else name="Name14">
            <dgm:alg type="hierChild">
              <dgm:param type="linDir" val="fromT"/>
              <dgm:param type="ch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forEach name="Name15" axis="ch" cnt="3">
          <dgm:forEach name="Name16" axis="self" ptType="node">
            <dgm:layoutNode name="Name17">
              <dgm:choose name="Name18">
                <dgm:if name="Name19" func="var" arg="dir" op="equ" val="norm">
                  <dgm:alg type="hierRoot">
                    <dgm:param type="hierAlign" val="lCtrCh"/>
                  </dgm:alg>
                </dgm:if>
                <dgm:else name="Name20">
                  <dgm:alg type="hierRoot">
                    <dgm:param type="hierAlign" val="rCtrCh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tMarg" refType="primFontSz" fact="0.05"/>
                  <dgm:constr type="bMarg" refType="primFontSz" fact="0.05"/>
                  <dgm:constr type="lMarg" refType="primFontSz" fact="0.05"/>
                  <dgm:constr type="rMarg" refType="primFontSz" fact="0.05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21">
                  <dgm:if name="Name2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23">
                    <dgm:alg type="hierChild">
                      <dgm:param type="linDir" val="fromT"/>
                      <dgm:param type="ch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24" axis="self" ptType="parTrans" cnt="1">
                    <dgm:layoutNode name="Name25">
                      <dgm:choose name="Name26">
                        <dgm:if name="Name27" func="var" arg="dir" op="equ" val="norm">
                          <dgm:alg type="conn">
                            <dgm:param type="dim" val="1D"/>
                            <dgm:param type="begPts" val="midR"/>
                            <dgm:param type="endPts" val="midL"/>
                            <dgm:param type="endSty" val="noArr"/>
                          </dgm:alg>
                        </dgm:if>
                        <dgm:else name="Name28">
                          <dgm:alg type="conn">
                            <dgm:param type="dim" val="1D"/>
                            <dgm:param type="begPts" val="midL"/>
                            <dgm:param type="endPts" val="midR"/>
                            <dgm:param type="endSty" val="noArr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5"/>
                        <dgm:constr type="connDist"/>
                        <dgm:constr type="begPad"/>
                        <dgm:constr type="endPad"/>
                        <dgm:constr type="userA" for="ch" refType="connDist"/>
                      </dgm:constrLst>
                      <dgm:ruleLst/>
                      <dgm:layoutNode name="connTx">
                        <dgm:alg type="tx">
                          <dgm:param type="autoTxRot" val="grav"/>
                        </dgm:alg>
                        <dgm:shape xmlns:r="http://schemas.openxmlformats.org/officeDocument/2006/relationships" type="rect" r:blip="" hideGeom="1">
                          <dgm:adjLst/>
                        </dgm:shape>
                        <dgm:presOf axis="self"/>
                        <dgm:constrLst>
                          <dgm:constr type="userA"/>
                          <dgm:constr type="w" refType="userA" fact="0.05"/>
                          <dgm:constr type="h" refType="userA" fact="0.05"/>
                          <dgm:constr type="lMarg" val="1"/>
                          <dgm:constr type="rMarg" val="1"/>
                          <dgm:constr type="tMarg"/>
                          <dgm:constr type="bMarg"/>
                        </dgm:constrLst>
                        <dgm:ruleLst>
                          <dgm:rule type="h" val="NaN" fact="0.25" max="NaN"/>
                          <dgm:rule type="w" val="NaN" fact="0.8" max="NaN"/>
                          <dgm:rule type="primFontSz" val="5" fact="NaN" max="NaN"/>
                        </dgm:ruleLst>
                      </dgm:layoutNode>
                    </dgm:layoutNode>
                  </dgm:forEach>
                  <dgm:forEach name="Name29" axis="self" ptType="node">
                    <dgm:layoutNode name="Name30">
                      <dgm:choose name="Name31">
                        <dgm:if name="Name32" func="var" arg="dir" op="equ" val="norm">
                          <dgm:alg type="hierRoot">
                            <dgm:param type="hierAlign" val="lCtrCh"/>
                          </dgm:alg>
                        </dgm:if>
                        <dgm:else name="Name33">
                          <dgm:alg type="hierRoot">
                            <dgm:param type="hierAlign" val="rCtrCh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tMarg" refType="primFontSz" fact="0.05"/>
                          <dgm:constr type="bMarg" refType="primFontSz" fact="0.05"/>
                          <dgm:constr type="lMarg" refType="primFontSz" fact="0.05"/>
                          <dgm:constr type="rMarg" refType="primFontSz" fact="0.05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34">
                          <dgm:if name="Name35" func="var" arg="dir" op="equ" val="norm">
                            <dgm:alg type="hierChild">
                              <dgm:param type="linDir" val="fromT"/>
                              <dgm:param type="chAlign" val="l"/>
                            </dgm:alg>
                          </dgm:if>
                          <dgm:else name="Name36">
                            <dgm:alg type="hierChild">
                              <dgm:param type="linDir" val="fromT"/>
                              <dgm:param type="chAlign" val="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37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choose name="Name38">
        <dgm:if name="Name39" func="var" arg="dir" op="equ" val="norm">
          <dgm:alg type="lin">
            <dgm:param type="linDir" val="fromL"/>
            <dgm:param type="nodeVertAlign" val="mid"/>
            <dgm:param type="vertAlign" val="mid"/>
            <dgm:param type="nodeHorzAlign" val="l"/>
            <dgm:param type="horzAlign" val="l"/>
          </dgm:alg>
        </dgm:if>
        <dgm:else name="Name40">
          <dgm:alg type="lin">
            <dgm:param type="linDir" val="fromR"/>
            <dgm:param type="nodeVertAlign" val="mid"/>
            <dgm:param type="vertAlign" val="mid"/>
            <dgm:param type="nodeHorzAlign" val="r"/>
            <dgm:param type="horzAlign" val="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rectComp" refType="w"/>
        <dgm:constr type="h" for="ch" forName="rectComp" refType="h"/>
        <dgm:constr type="h" for="des" forName="bgRect" refType="h"/>
        <dgm:constr type="primFontSz" for="des" forName="bgRectTx" op="equ" val="65"/>
      </dgm:constrLst>
      <dgm:ruleLst/>
      <dgm:forEach name="Name41" axis="ch" ptType="node" st="2">
        <dgm:layoutNode name="rectComp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userA"/>
            <dgm:constr type="l" for="ch" forName="bgRect"/>
            <dgm:constr type="t" for="ch" forName="bgRect"/>
            <dgm:constr type="w" for="ch" forName="bgRect" refType="userA" fact="1.2"/>
            <dgm:constr type="l" for="ch" forName="bgRectTx"/>
            <dgm:constr type="t" for="ch" forName="bgRectTx"/>
            <dgm:constr type="h" for="ch" forName="bgRectTx" refType="h" refFor="ch" refForName="bgRect" fact="0.3"/>
            <dgm:constr type="w" for="ch" forName="bgRectTx" refType="w" refFor="ch" refForName="bgRect" op="equ"/>
          </dgm:constrLst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shape xmlns:r="http://schemas.openxmlformats.org/officeDocument/2006/relationships" type="rect" r:blip="" zOrderOff="-999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</dgm:layoutNode>
        <dgm:choose name="Name42">
          <dgm:if name="Name43" axis="self" ptType="node" func="revPos" op="gte" val="2">
            <dgm:layoutNode name="spComp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hSp"/>
                <dgm:constr type="t" for="ch" forName="hSp"/>
                <dgm:constr type="w" for="ch" forName="hSp" refType="userB"/>
                <dgm:constr type="wOff" for="ch" forName="hSp" refType="userA" fact="-0.2"/>
              </dgm:constrLst>
              <dgm:ruleLst/>
              <dgm:layoutNode name="h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44"/>
        </dgm:choos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E09F31-CC3D-45D7-A65F-40D97C371C63}" type="datetimeFigureOut">
              <a:rPr lang="ru-RU" smtClean="0"/>
              <a:pPr/>
              <a:t>14.02.2017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311DA6-DF2E-4DC6-8730-7E5A54B1A0D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311DA6-DF2E-4DC6-8730-7E5A54B1A0DE}" type="slidenum">
              <a:rPr lang="ru-RU" smtClean="0"/>
              <a:pPr/>
              <a:t>14</a:t>
            </a:fld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B2DF1-CD56-474C-9AFC-5345A85E256A}" type="datetimeFigureOut">
              <a:rPr lang="ru-RU" smtClean="0"/>
              <a:pPr/>
              <a:t>14.02.2017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4C555-C542-465F-A3A4-BB64F9F33291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B2DF1-CD56-474C-9AFC-5345A85E256A}" type="datetimeFigureOut">
              <a:rPr lang="ru-RU" smtClean="0"/>
              <a:pPr/>
              <a:t>14.02.2017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4C555-C542-465F-A3A4-BB64F9F33291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B2DF1-CD56-474C-9AFC-5345A85E256A}" type="datetimeFigureOut">
              <a:rPr lang="ru-RU" smtClean="0"/>
              <a:pPr/>
              <a:t>14.02.2017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4C555-C542-465F-A3A4-BB64F9F33291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B2DF1-CD56-474C-9AFC-5345A85E256A}" type="datetimeFigureOut">
              <a:rPr lang="ru-RU" smtClean="0"/>
              <a:pPr/>
              <a:t>14.02.2017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4C555-C542-465F-A3A4-BB64F9F33291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B2DF1-CD56-474C-9AFC-5345A85E256A}" type="datetimeFigureOut">
              <a:rPr lang="ru-RU" smtClean="0"/>
              <a:pPr/>
              <a:t>14.02.2017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4C555-C542-465F-A3A4-BB64F9F33291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B2DF1-CD56-474C-9AFC-5345A85E256A}" type="datetimeFigureOut">
              <a:rPr lang="ru-RU" smtClean="0"/>
              <a:pPr/>
              <a:t>14.02.2017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4C555-C542-465F-A3A4-BB64F9F33291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B2DF1-CD56-474C-9AFC-5345A85E256A}" type="datetimeFigureOut">
              <a:rPr lang="ru-RU" smtClean="0"/>
              <a:pPr/>
              <a:t>14.02.2017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4C555-C542-465F-A3A4-BB64F9F33291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B2DF1-CD56-474C-9AFC-5345A85E256A}" type="datetimeFigureOut">
              <a:rPr lang="ru-RU" smtClean="0"/>
              <a:pPr/>
              <a:t>14.02.2017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4C555-C542-465F-A3A4-BB64F9F33291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B2DF1-CD56-474C-9AFC-5345A85E256A}" type="datetimeFigureOut">
              <a:rPr lang="ru-RU" smtClean="0"/>
              <a:pPr/>
              <a:t>14.02.2017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4C555-C542-465F-A3A4-BB64F9F33291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B2DF1-CD56-474C-9AFC-5345A85E256A}" type="datetimeFigureOut">
              <a:rPr lang="ru-RU" smtClean="0"/>
              <a:pPr/>
              <a:t>14.02.2017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4C555-C542-465F-A3A4-BB64F9F33291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B2DF1-CD56-474C-9AFC-5345A85E256A}" type="datetimeFigureOut">
              <a:rPr lang="ru-RU" smtClean="0"/>
              <a:pPr/>
              <a:t>14.02.2017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4C555-C542-465F-A3A4-BB64F9F33291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0B2DF1-CD56-474C-9AFC-5345A85E256A}" type="datetimeFigureOut">
              <a:rPr lang="ru-RU" smtClean="0"/>
              <a:pPr/>
              <a:t>14.02.2017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4C555-C542-465F-A3A4-BB64F9F33291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ru.wikipedia.org/wiki/%D0%A4%D0%B0%D0%B9%D0%BB:Economic_regions_of_Russia.png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://www.hi-edu.ru/e-books/xbook010/files/images/02_013.gif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10" y="1285860"/>
            <a:ext cx="7772400" cy="1470025"/>
          </a:xfrm>
        </p:spPr>
        <p:txBody>
          <a:bodyPr/>
          <a:lstStyle/>
          <a:p>
            <a:r>
              <a:rPr lang="ru-RU" dirty="0" smtClean="0"/>
              <a:t>Природно-хозяйственная характеристика России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357562"/>
            <a:ext cx="6400800" cy="2281238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>
                <a:solidFill>
                  <a:schemeClr val="tx1"/>
                </a:solidFill>
              </a:rPr>
              <a:t>Обобщающее повторение</a:t>
            </a:r>
          </a:p>
          <a:p>
            <a:endParaRPr lang="ru-RU" dirty="0" smtClean="0">
              <a:solidFill>
                <a:schemeClr val="tx1"/>
              </a:solidFill>
            </a:endParaRPr>
          </a:p>
          <a:p>
            <a:r>
              <a:rPr lang="ru-RU" dirty="0" smtClean="0">
                <a:solidFill>
                  <a:schemeClr val="tx1"/>
                </a:solidFill>
              </a:rPr>
              <a:t>Учитель Севостьянова О.И.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МОБУ «Платовская СОШ имени Александра Матросова»</a:t>
            </a:r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>
            <a:noAutofit/>
          </a:bodyPr>
          <a:lstStyle/>
          <a:p>
            <a:r>
              <a:rPr lang="ru-RU" sz="3600" dirty="0" smtClean="0"/>
              <a:t>План природно-хозяйственной характеристики района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28736"/>
            <a:ext cx="8229600" cy="4697427"/>
          </a:xfrm>
        </p:spPr>
        <p:txBody>
          <a:bodyPr>
            <a:noAutofit/>
          </a:bodyPr>
          <a:lstStyle/>
          <a:p>
            <a:r>
              <a:rPr lang="ru-RU" sz="2800" dirty="0" smtClean="0"/>
              <a:t>Название</a:t>
            </a:r>
          </a:p>
          <a:p>
            <a:r>
              <a:rPr lang="ru-RU" sz="2800" dirty="0" smtClean="0"/>
              <a:t>Административный состав</a:t>
            </a:r>
          </a:p>
          <a:p>
            <a:r>
              <a:rPr lang="ru-RU" sz="2800" dirty="0" smtClean="0"/>
              <a:t>Географическое положение</a:t>
            </a:r>
          </a:p>
          <a:p>
            <a:r>
              <a:rPr lang="ru-RU" sz="2800" dirty="0" smtClean="0"/>
              <a:t>История формирования территории</a:t>
            </a:r>
          </a:p>
          <a:p>
            <a:r>
              <a:rPr lang="ru-RU" sz="2800" dirty="0" smtClean="0"/>
              <a:t>Особенности населения</a:t>
            </a:r>
          </a:p>
          <a:p>
            <a:r>
              <a:rPr lang="ru-RU" sz="2800" dirty="0" smtClean="0"/>
              <a:t> Отраслевой состав промышленности, сельского хозяйства, сферы услуг</a:t>
            </a:r>
          </a:p>
          <a:p>
            <a:r>
              <a:rPr lang="ru-RU" sz="2800" dirty="0" smtClean="0"/>
              <a:t>Территориальная структура хозяйства: центры и районы</a:t>
            </a:r>
          </a:p>
          <a:p>
            <a:r>
              <a:rPr lang="ru-RU" sz="2800" dirty="0" smtClean="0"/>
              <a:t>Проблемы и перспективы развития</a:t>
            </a:r>
            <a:endParaRPr lang="ru-RU" sz="2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642942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Регионы России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00108"/>
            <a:ext cx="8229600" cy="5643602"/>
          </a:xfrm>
        </p:spPr>
        <p:txBody>
          <a:bodyPr>
            <a:normAutofit lnSpcReduction="10000"/>
          </a:bodyPr>
          <a:lstStyle/>
          <a:p>
            <a:r>
              <a:rPr lang="ru-RU" dirty="0"/>
              <a:t>Европейский </a:t>
            </a:r>
            <a:r>
              <a:rPr lang="ru-RU" dirty="0" smtClean="0"/>
              <a:t>Север</a:t>
            </a:r>
          </a:p>
          <a:p>
            <a:r>
              <a:rPr lang="ru-RU" dirty="0" smtClean="0"/>
              <a:t>Северо-Запад</a:t>
            </a:r>
          </a:p>
          <a:p>
            <a:r>
              <a:rPr lang="ru-RU" dirty="0"/>
              <a:t>Центральная </a:t>
            </a:r>
            <a:r>
              <a:rPr lang="ru-RU" dirty="0" smtClean="0"/>
              <a:t>Россия</a:t>
            </a:r>
          </a:p>
          <a:p>
            <a:r>
              <a:rPr lang="ru-RU" dirty="0"/>
              <a:t>Европейский </a:t>
            </a:r>
            <a:r>
              <a:rPr lang="ru-RU" dirty="0" smtClean="0"/>
              <a:t>Юг</a:t>
            </a:r>
          </a:p>
          <a:p>
            <a:r>
              <a:rPr lang="ru-RU" dirty="0" smtClean="0"/>
              <a:t>Крым</a:t>
            </a:r>
          </a:p>
          <a:p>
            <a:r>
              <a:rPr lang="ru-RU" dirty="0" smtClean="0"/>
              <a:t>Поволжье</a:t>
            </a:r>
          </a:p>
          <a:p>
            <a:r>
              <a:rPr lang="ru-RU" dirty="0" smtClean="0"/>
              <a:t>Урал</a:t>
            </a:r>
          </a:p>
          <a:p>
            <a:r>
              <a:rPr lang="ru-RU" dirty="0"/>
              <a:t>Западная Сибирь</a:t>
            </a:r>
            <a:endParaRPr lang="ru-RU" dirty="0" smtClean="0"/>
          </a:p>
          <a:p>
            <a:r>
              <a:rPr lang="ru-RU" dirty="0"/>
              <a:t>Восточная </a:t>
            </a:r>
            <a:r>
              <a:rPr lang="ru-RU" dirty="0" smtClean="0"/>
              <a:t>Сибирь</a:t>
            </a:r>
          </a:p>
          <a:p>
            <a:r>
              <a:rPr lang="ru-RU" dirty="0"/>
              <a:t>Дальний Восток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/>
        </p:nvGraphicFramePr>
        <p:xfrm>
          <a:off x="0" y="0"/>
          <a:ext cx="9144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Карта экономико-географических районов">
            <a:hlinkClick r:id="rId2" tooltip="&quot;Карта экономико-географических районов&quot;"/>
          </p:cNvPr>
          <p:cNvPicPr>
            <a:picLocks noGrp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Экономический район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   -  </a:t>
            </a:r>
            <a:r>
              <a:rPr lang="ru-RU" sz="4800" dirty="0" smtClean="0"/>
              <a:t>это территория страны, состоящая из нескольких субъектов федерации, которая отличается от других своей специализацией</a:t>
            </a:r>
            <a:endParaRPr lang="ru-RU" sz="4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Специализация района - это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4400" dirty="0" smtClean="0"/>
              <a:t>   преимущественное развитие</a:t>
            </a:r>
          </a:p>
          <a:p>
            <a:pPr>
              <a:buNone/>
            </a:pPr>
            <a:r>
              <a:rPr lang="ru-RU" sz="4400" dirty="0" smtClean="0"/>
              <a:t>   в районе </a:t>
            </a:r>
            <a:r>
              <a:rPr lang="ru-RU" sz="4400" b="1" dirty="0" smtClean="0"/>
              <a:t>производства </a:t>
            </a:r>
            <a:r>
              <a:rPr lang="ru-RU" sz="4400" dirty="0" smtClean="0"/>
              <a:t>        каких - либо </a:t>
            </a:r>
            <a:r>
              <a:rPr lang="ru-RU" sz="4400" b="1" dirty="0" smtClean="0"/>
              <a:t>товаров</a:t>
            </a:r>
            <a:r>
              <a:rPr lang="ru-RU" sz="4400" dirty="0" smtClean="0"/>
              <a:t>       или определенной </a:t>
            </a:r>
            <a:r>
              <a:rPr lang="ru-RU" sz="4400" b="1" dirty="0" smtClean="0"/>
              <a:t>сферы услуг</a:t>
            </a:r>
            <a:endParaRPr lang="ru-RU" sz="4400" b="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214290"/>
            <a:ext cx="8572560" cy="1428760"/>
          </a:xfrm>
        </p:spPr>
        <p:txBody>
          <a:bodyPr>
            <a:normAutofit/>
          </a:bodyPr>
          <a:lstStyle/>
          <a:p>
            <a:r>
              <a:rPr lang="ru-RU" sz="4000" dirty="0" smtClean="0"/>
              <a:t>Определите экономический район: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925790"/>
            <a:ext cx="4357718" cy="57750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4572000" y="1000108"/>
            <a:ext cx="457200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На территории района  несколько крупных морских портов. </a:t>
            </a:r>
          </a:p>
          <a:p>
            <a:r>
              <a:rPr lang="ru-RU" sz="2800" dirty="0" smtClean="0"/>
              <a:t>Отрасли специализации:  рыбная, </a:t>
            </a:r>
          </a:p>
          <a:p>
            <a:r>
              <a:rPr lang="ru-RU" sz="2800" dirty="0" smtClean="0"/>
              <a:t>цветная металлургия, лесная. </a:t>
            </a:r>
          </a:p>
          <a:p>
            <a:r>
              <a:rPr lang="ru-RU" sz="2800" dirty="0" smtClean="0"/>
              <a:t>Район имеет территориальные претензии </a:t>
            </a:r>
          </a:p>
          <a:p>
            <a:r>
              <a:rPr lang="ru-RU" sz="2800" dirty="0" smtClean="0"/>
              <a:t>со стороны «морского соседа». </a:t>
            </a:r>
            <a:endParaRPr lang="ru-RU" sz="2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dirty="0" smtClean="0"/>
              <a:t>   </a:t>
            </a:r>
          </a:p>
          <a:p>
            <a:pPr>
              <a:buNone/>
            </a:pPr>
            <a:r>
              <a:rPr lang="ru-RU" dirty="0" smtClean="0"/>
              <a:t>   </a:t>
            </a:r>
          </a:p>
          <a:p>
            <a:pPr>
              <a:buNone/>
            </a:pPr>
            <a:r>
              <a:rPr lang="ru-RU" dirty="0" smtClean="0"/>
              <a:t>     </a:t>
            </a:r>
            <a:r>
              <a:rPr lang="ru-RU" sz="3500" dirty="0" smtClean="0"/>
              <a:t>Колёс вагонных перестук</a:t>
            </a:r>
            <a:br>
              <a:rPr lang="ru-RU" sz="3500" dirty="0" smtClean="0"/>
            </a:br>
            <a:r>
              <a:rPr lang="ru-RU" sz="3500" dirty="0" smtClean="0"/>
              <a:t>Сопровождает нас.</a:t>
            </a:r>
            <a:br>
              <a:rPr lang="ru-RU" sz="3500" dirty="0" smtClean="0"/>
            </a:br>
            <a:r>
              <a:rPr lang="ru-RU" sz="3500" dirty="0" smtClean="0"/>
              <a:t>Мы едем вовсе не на юг,</a:t>
            </a:r>
            <a:br>
              <a:rPr lang="ru-RU" sz="3500" dirty="0" smtClean="0"/>
            </a:br>
            <a:r>
              <a:rPr lang="ru-RU" sz="3500" dirty="0" smtClean="0"/>
              <a:t>Спешим не на Кавказ.</a:t>
            </a:r>
          </a:p>
          <a:p>
            <a:pPr>
              <a:buNone/>
            </a:pPr>
            <a:endParaRPr lang="ru-RU" sz="3500" dirty="0" smtClean="0"/>
          </a:p>
          <a:p>
            <a:pPr>
              <a:buNone/>
            </a:pPr>
            <a:r>
              <a:rPr lang="ru-RU" sz="3500" dirty="0" smtClean="0"/>
              <a:t>    Куда проложен наш маршрут?</a:t>
            </a:r>
            <a:br>
              <a:rPr lang="ru-RU" sz="3500" dirty="0" smtClean="0"/>
            </a:br>
            <a:r>
              <a:rPr lang="ru-RU" sz="3500" dirty="0" smtClean="0"/>
              <a:t>Где финиш всех дорог?</a:t>
            </a:r>
            <a:br>
              <a:rPr lang="ru-RU" sz="3500" dirty="0" smtClean="0"/>
            </a:br>
            <a:r>
              <a:rPr lang="ru-RU" sz="3500" dirty="0" smtClean="0"/>
              <a:t>Нас ветры вольные зовут</a:t>
            </a:r>
          </a:p>
          <a:p>
            <a:pPr>
              <a:buNone/>
            </a:pPr>
            <a:r>
              <a:rPr lang="ru-RU" sz="3500" dirty="0" smtClean="0"/>
              <a:t>    На __________ наш _________.</a:t>
            </a:r>
          </a:p>
          <a:p>
            <a:pPr>
              <a:buNone/>
            </a:pPr>
            <a:r>
              <a:rPr lang="ru-RU" sz="3500" dirty="0" smtClean="0"/>
              <a:t>   </a:t>
            </a:r>
          </a:p>
          <a:p>
            <a:pPr>
              <a:buNone/>
            </a:pPr>
            <a:r>
              <a:rPr lang="ru-RU" sz="3500" dirty="0" smtClean="0"/>
              <a:t>    Родившись там, начало дня</a:t>
            </a:r>
            <a:br>
              <a:rPr lang="ru-RU" sz="3500" dirty="0" smtClean="0"/>
            </a:br>
            <a:r>
              <a:rPr lang="ru-RU" sz="3500" dirty="0" smtClean="0"/>
              <a:t>Шагает по стране.</a:t>
            </a:r>
            <a:br>
              <a:rPr lang="ru-RU" sz="3500" dirty="0" smtClean="0"/>
            </a:br>
            <a:r>
              <a:rPr lang="ru-RU" sz="3500" dirty="0" smtClean="0"/>
              <a:t>И нет дороже для меня</a:t>
            </a:r>
            <a:br>
              <a:rPr lang="ru-RU" sz="3500" dirty="0" smtClean="0"/>
            </a:br>
            <a:r>
              <a:rPr lang="ru-RU" sz="3500" dirty="0" smtClean="0"/>
              <a:t>Земли, прекрасней нет!</a:t>
            </a:r>
          </a:p>
          <a:p>
            <a:pPr>
              <a:buNone/>
            </a:pPr>
            <a:r>
              <a:rPr lang="ru-RU" sz="3500" dirty="0" smtClean="0"/>
              <a:t/>
            </a:r>
            <a:br>
              <a:rPr lang="ru-RU" sz="3500" dirty="0" smtClean="0"/>
            </a:br>
            <a:endParaRPr lang="ru-RU" sz="35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357818" y="857232"/>
            <a:ext cx="321471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000" dirty="0" smtClean="0">
                <a:solidFill>
                  <a:srgbClr val="00000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…Вдали вулкан дымится,</a:t>
            </a:r>
            <a:endParaRPr lang="ru-RU" sz="2000" dirty="0" smtClean="0">
              <a:latin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dirty="0" smtClean="0">
                <a:solidFill>
                  <a:srgbClr val="00000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Над сопками туман.</a:t>
            </a:r>
            <a:endParaRPr lang="ru-RU" sz="2000" dirty="0" smtClean="0">
              <a:latin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dirty="0" smtClean="0">
                <a:solidFill>
                  <a:srgbClr val="00000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Здесь родины граница,</a:t>
            </a:r>
            <a:endParaRPr lang="ru-RU" sz="2000" dirty="0" smtClean="0">
              <a:latin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dirty="0" smtClean="0">
                <a:solidFill>
                  <a:srgbClr val="00000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Здесь Тихий океан.</a:t>
            </a:r>
            <a:endParaRPr lang="ru-RU" sz="2000" dirty="0" smtClean="0">
              <a:latin typeface="Arial" pitchFamily="34" charset="0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5357818" y="2857496"/>
            <a:ext cx="3214678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К небу восходят твои берега,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Воды твои устремляются к верхнему полюсу.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000" dirty="0" smtClean="0">
                <a:solidFill>
                  <a:srgbClr val="00000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____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великая,                         матерь – река,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С гордым оленем и звёздным алмазом на поясе.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04452" y="0"/>
            <a:ext cx="463954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241" name="Rectangle 1"/>
          <p:cNvSpPr>
            <a:spLocks noChangeArrowheads="1"/>
          </p:cNvSpPr>
          <p:nvPr/>
        </p:nvSpPr>
        <p:spPr bwMode="auto">
          <a:xfrm>
            <a:off x="0" y="0"/>
            <a:ext cx="4429124" cy="4832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До свиданья, белый город 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С огоньками на весу! 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Через степи, через горы 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Мне на речку Бирюсу.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Только лоси славят в трубы 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Там сибирскую весну.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Только валят лесорубы 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Там ангарскую сосну. 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43570" y="0"/>
            <a:ext cx="350043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217" name="Rectangle 1"/>
          <p:cNvSpPr>
            <a:spLocks noChangeArrowheads="1"/>
          </p:cNvSpPr>
          <p:nvPr/>
        </p:nvSpPr>
        <p:spPr bwMode="auto">
          <a:xfrm>
            <a:off x="214282" y="0"/>
            <a:ext cx="5429288" cy="3908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dirty="0" smtClean="0">
              <a:solidFill>
                <a:srgbClr val="000000"/>
              </a:solidFill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«Говорили, он мал да удал,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Но не зря нас Ямал собирал.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И теперь по – иному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звучит поговорка: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Наш Ямал велик, и удал».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3200" dirty="0" smtClean="0">
              <a:solidFill>
                <a:srgbClr val="000000"/>
              </a:solidFill>
              <a:latin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entury Schoolbook" pitchFamily="18" charset="0"/>
                <a:cs typeface="Times New Roman" pitchFamily="18" charset="0"/>
              </a:rPr>
              <a:t>Почему удал Ямал?</a:t>
            </a:r>
            <a:endParaRPr kumimoji="0" lang="ru-RU" sz="32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entury Schoolbook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06038" y="0"/>
            <a:ext cx="633796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Прямоугольник 2"/>
          <p:cNvSpPr/>
          <p:nvPr/>
        </p:nvSpPr>
        <p:spPr>
          <a:xfrm>
            <a:off x="285720" y="285728"/>
            <a:ext cx="4572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3600" dirty="0" smtClean="0"/>
              <a:t>«Я в тайге любовался закатом,</a:t>
            </a:r>
            <a:br>
              <a:rPr lang="ru-RU" sz="3600" dirty="0" smtClean="0"/>
            </a:br>
            <a:r>
              <a:rPr lang="ru-RU" sz="3600" dirty="0" smtClean="0"/>
              <a:t>Проходил </a:t>
            </a:r>
            <a:endParaRPr lang="ru-RU" sz="3600" i="1" dirty="0" smtClean="0"/>
          </a:p>
          <a:p>
            <a:r>
              <a:rPr lang="ru-RU" sz="3600" i="1" dirty="0" err="1" smtClean="0"/>
              <a:t>____________</a:t>
            </a:r>
            <a:r>
              <a:rPr lang="ru-RU" sz="3600" dirty="0" err="1" smtClean="0"/>
              <a:t>степь</a:t>
            </a:r>
            <a:r>
              <a:rPr lang="ru-RU" sz="3600" dirty="0" smtClean="0"/>
              <a:t>».</a:t>
            </a:r>
            <a:endParaRPr lang="ru-RU" sz="3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7771"/>
            <a:ext cx="8102821" cy="68102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3428992" y="214290"/>
            <a:ext cx="5554732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 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На западе района ведется добыча руд,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2000" b="1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а на   востоке - топлива  (угля, нефти, 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ru-RU" sz="2000" b="1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газа).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  Коренное население финно-угорской 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000" b="1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</a:rPr>
              <a:t> 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группы.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  Здесь начата добыча алмазов.   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928646"/>
            <a:ext cx="9144000" cy="5929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Прямоугольник 2"/>
          <p:cNvSpPr/>
          <p:nvPr/>
        </p:nvSpPr>
        <p:spPr>
          <a:xfrm>
            <a:off x="1500166" y="142852"/>
            <a:ext cx="721523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/>
              <a:t>«От </a:t>
            </a:r>
            <a:r>
              <a:rPr lang="ru-RU" sz="3200" b="1" i="1" dirty="0" smtClean="0"/>
              <a:t>Балтийска</a:t>
            </a:r>
            <a:r>
              <a:rPr lang="ru-RU" sz="3200" b="1" dirty="0" smtClean="0"/>
              <a:t> до сопок </a:t>
            </a:r>
            <a:r>
              <a:rPr lang="ru-RU" sz="3200" b="1" i="1" dirty="0" smtClean="0"/>
              <a:t>курильских</a:t>
            </a:r>
            <a:br>
              <a:rPr lang="ru-RU" sz="3200" b="1" i="1" dirty="0" smtClean="0"/>
            </a:br>
            <a:r>
              <a:rPr lang="ru-RU" sz="3200" b="1" dirty="0" smtClean="0"/>
              <a:t>Распростерлась родная страна.</a:t>
            </a:r>
            <a:br>
              <a:rPr lang="ru-RU" sz="3200" b="1" dirty="0" smtClean="0"/>
            </a:br>
            <a:r>
              <a:rPr lang="ru-RU" sz="3200" b="1" dirty="0" smtClean="0"/>
              <a:t>Много мест в ней далеких и близких</a:t>
            </a:r>
            <a:br>
              <a:rPr lang="ru-RU" sz="3200" b="1" dirty="0" smtClean="0"/>
            </a:br>
            <a:r>
              <a:rPr lang="ru-RU" sz="3200" b="1" dirty="0" smtClean="0"/>
              <a:t>Ведь Россией зовется она».</a:t>
            </a:r>
            <a:br>
              <a:rPr lang="ru-RU" sz="3200" b="1" dirty="0" smtClean="0"/>
            </a:br>
            <a:endParaRPr lang="ru-RU" sz="3200" b="1" dirty="0"/>
          </a:p>
        </p:txBody>
      </p:sp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285720" y="4786322"/>
            <a:ext cx="3500462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</a:rPr>
              <a:t>Здесь </a:t>
            </a:r>
            <a:r>
              <a:rPr lang="ru-RU" sz="2000" b="1" i="1" dirty="0" smtClean="0">
                <a:solidFill>
                  <a:srgbClr val="000000"/>
                </a:solidFill>
                <a:ea typeface="Times New Roman" pitchFamily="18" charset="0"/>
              </a:rPr>
              <a:t>27 февраля 1943 года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</a:rPr>
              <a:t>наш легендарный рядовой Александр Матросов совершил подвиг</a:t>
            </a:r>
            <a:endParaRPr kumimoji="0" lang="ru-RU" sz="20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345" y="0"/>
            <a:ext cx="9105655" cy="58826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Прямоугольник 2"/>
          <p:cNvSpPr/>
          <p:nvPr/>
        </p:nvSpPr>
        <p:spPr>
          <a:xfrm>
            <a:off x="214282" y="5286388"/>
            <a:ext cx="878684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/>
              <a:t>Отрасли специализации: точное и наукоемкое машиностроение, химическая и текстильная отрасли промышленности.</a:t>
            </a:r>
            <a:endParaRPr lang="ru-RU" sz="2800" b="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2380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Прямоугольник 2"/>
          <p:cNvSpPr/>
          <p:nvPr/>
        </p:nvSpPr>
        <p:spPr>
          <a:xfrm>
            <a:off x="357126" y="5072074"/>
            <a:ext cx="878687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/>
              <a:t>Отрасли специализации: гидроэнергетика, машиностроение, нефтехимия. Развит речной транспорт, транспортное машиностроение (производство автомобилей, самолетов, троллейбусов). </a:t>
            </a:r>
            <a:endParaRPr lang="ru-RU" sz="2400" b="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78940" y="0"/>
            <a:ext cx="506506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Прямоугольник 2"/>
          <p:cNvSpPr/>
          <p:nvPr/>
        </p:nvSpPr>
        <p:spPr>
          <a:xfrm>
            <a:off x="285720" y="142852"/>
            <a:ext cx="392909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«На зеленых просторах </a:t>
            </a:r>
            <a:r>
              <a:rPr lang="ru-RU" sz="2400" i="1" dirty="0" smtClean="0"/>
              <a:t>Кубани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Видел пашни широких полей, </a:t>
            </a:r>
            <a:br>
              <a:rPr lang="ru-RU" sz="2400" dirty="0" smtClean="0"/>
            </a:br>
            <a:r>
              <a:rPr lang="ru-RU" sz="2400" dirty="0" smtClean="0"/>
              <a:t>Открывая все новые грани</a:t>
            </a:r>
            <a:br>
              <a:rPr lang="ru-RU" sz="2400" dirty="0" smtClean="0"/>
            </a:br>
            <a:r>
              <a:rPr lang="ru-RU" sz="2400" dirty="0" smtClean="0"/>
              <a:t>Необъятной отчизны моей».</a:t>
            </a:r>
            <a:br>
              <a:rPr lang="ru-RU" sz="2400" dirty="0" smtClean="0"/>
            </a:br>
            <a:endParaRPr lang="ru-RU" sz="2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57158" y="4000504"/>
            <a:ext cx="4572000" cy="267765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800" dirty="0" smtClean="0"/>
              <a:t>Отрасли специализации: АПК, рекреационное хозяйство. Большая часть населения живет в станицах и аулах. Это самый многонациональный район</a:t>
            </a:r>
            <a:endParaRPr lang="ru-RU" sz="2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14290"/>
            <a:ext cx="8472518" cy="1643074"/>
          </a:xfrm>
        </p:spPr>
        <p:txBody>
          <a:bodyPr>
            <a:normAutofit fontScale="90000"/>
          </a:bodyPr>
          <a:lstStyle/>
          <a:p>
            <a:r>
              <a:rPr lang="ru-RU" sz="4000" dirty="0" smtClean="0"/>
              <a:t>Домашнее задание: </a:t>
            </a:r>
            <a:br>
              <a:rPr lang="ru-RU" sz="4000" dirty="0" smtClean="0"/>
            </a:br>
            <a:r>
              <a:rPr lang="ru-RU" sz="4000" dirty="0" smtClean="0"/>
              <a:t>подготовиться к зачету по темам раздела</a:t>
            </a:r>
            <a:r>
              <a:rPr lang="ru-RU" sz="4000" dirty="0" smtClean="0"/>
              <a:t>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i-main-pic" descr="Картинка 7 из 73">
            <a:hlinkClick r:id="rId2" tgtFrame="_blank"/>
          </p:cNvPr>
          <p:cNvPicPr>
            <a:picLocks noGrp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714348" y="2000240"/>
            <a:ext cx="7643866" cy="4686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261</TotalTime>
  <Words>441</Words>
  <Application>Microsoft Office PowerPoint</Application>
  <PresentationFormat>Экран (4:3)</PresentationFormat>
  <Paragraphs>110</Paragraphs>
  <Slides>18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Тема Office</vt:lpstr>
      <vt:lpstr>Природно-хозяйственная характеристика России</vt:lpstr>
      <vt:lpstr>План природно-хозяйственной характеристики района</vt:lpstr>
      <vt:lpstr>Регионы России</vt:lpstr>
      <vt:lpstr>Слайд 4</vt:lpstr>
      <vt:lpstr>Слайд 5</vt:lpstr>
      <vt:lpstr>Экономический район</vt:lpstr>
      <vt:lpstr>Специализация района - это</vt:lpstr>
      <vt:lpstr>Определите экономический район: 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Домашнее задание:  подготовиться к зачету по темам раздела  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Природно – хозяйственная характеристика России</dc:title>
  <dc:creator>I</dc:creator>
  <cp:lastModifiedBy>I</cp:lastModifiedBy>
  <cp:revision>51</cp:revision>
  <dcterms:created xsi:type="dcterms:W3CDTF">2017-02-13T17:09:43Z</dcterms:created>
  <dcterms:modified xsi:type="dcterms:W3CDTF">2017-02-13T23:50:31Z</dcterms:modified>
</cp:coreProperties>
</file>